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68" r:id="rId5"/>
    <p:sldId id="258" r:id="rId6"/>
    <p:sldId id="259" r:id="rId7"/>
    <p:sldId id="260" r:id="rId8"/>
    <p:sldId id="261" r:id="rId9"/>
    <p:sldId id="282" r:id="rId10"/>
    <p:sldId id="283" r:id="rId11"/>
    <p:sldId id="284" r:id="rId12"/>
    <p:sldId id="285" r:id="rId13"/>
    <p:sldId id="267" r:id="rId14"/>
    <p:sldId id="286" r:id="rId15"/>
    <p:sldId id="262" r:id="rId16"/>
    <p:sldId id="263" r:id="rId17"/>
    <p:sldId id="264" r:id="rId18"/>
    <p:sldId id="265" r:id="rId19"/>
    <p:sldId id="287" r:id="rId20"/>
    <p:sldId id="266" r:id="rId21"/>
    <p:sldId id="275" r:id="rId22"/>
    <p:sldId id="280" r:id="rId23"/>
    <p:sldId id="276" r:id="rId24"/>
    <p:sldId id="277" r:id="rId25"/>
    <p:sldId id="278" r:id="rId26"/>
    <p:sldId id="279" r:id="rId27"/>
    <p:sldId id="288" r:id="rId28"/>
    <p:sldId id="289" r:id="rId29"/>
    <p:sldId id="270" r:id="rId30"/>
    <p:sldId id="271" r:id="rId31"/>
    <p:sldId id="272" r:id="rId32"/>
    <p:sldId id="273" r:id="rId33"/>
    <p:sldId id="274" r:id="rId34"/>
    <p:sldId id="290" r:id="rId35"/>
    <p:sldId id="281" r:id="rId3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 amb tema 1 - èmfasi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 amb tema 1 - èmfasi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468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60AF9EDF-BDB0-4B71-9DF3-C33C394A1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73A2D9A8-B19A-49DB-B5EC-799FE4FE6D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/>
              <a:t>Feu clic aquí per editar l'estil de subtítols del patró</a:t>
            </a:r>
            <a:endParaRPr lang="es-ES"/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9493BF68-16D7-4E01-91D7-B0030EF2C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7F54-CE33-4D9D-9DBB-0BEBC34E7A5F}" type="datetimeFigureOut">
              <a:rPr lang="es-ES" smtClean="0"/>
              <a:t>24/09/2017</a:t>
            </a:fld>
            <a:endParaRPr lang="es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619969FC-28CF-4A54-A0F4-96C437E2E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55A7867D-E37C-4091-9F47-D2512FE29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D059-0E7A-42B0-972B-9242DA10B34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2790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68F81F2F-908C-43DB-80C7-F861215DA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94F462A0-30EE-4F9F-BCC9-370989474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AC7DBA9F-D1DB-43C6-932B-AD2737479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7F54-CE33-4D9D-9DBB-0BEBC34E7A5F}" type="datetimeFigureOut">
              <a:rPr lang="es-ES" smtClean="0"/>
              <a:t>24/09/2017</a:t>
            </a:fld>
            <a:endParaRPr lang="es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7A663E45-F3B9-40DE-89B9-D32D6E10D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6DC6A0F4-A894-407D-A0EC-0FF39B28F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D059-0E7A-42B0-972B-9242DA10B34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167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>
            <a:extLst>
              <a:ext uri="{FF2B5EF4-FFF2-40B4-BE49-F238E27FC236}">
                <a16:creationId xmlns:a16="http://schemas.microsoft.com/office/drawing/2014/main" id="{577B49E6-17F7-47A1-949E-A86CF32E85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F4B7B309-57E6-4A16-9BFA-5793AB17BA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20963540-2141-4A58-BF7B-EF2613968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7F54-CE33-4D9D-9DBB-0BEBC34E7A5F}" type="datetimeFigureOut">
              <a:rPr lang="es-ES" smtClean="0"/>
              <a:t>24/09/2017</a:t>
            </a:fld>
            <a:endParaRPr lang="es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79537A58-3B12-40B5-8D34-95CF0A7D0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A91A481C-B697-453C-9E3A-E6C4E57D6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D059-0E7A-42B0-972B-9242DA10B34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6134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88095FA8-4745-40D7-90C5-C938E984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DACF1656-DA68-4208-94F8-D93DFAB36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EFBCD03C-ACB2-450C-8E36-C9E3989CA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7F54-CE33-4D9D-9DBB-0BEBC34E7A5F}" type="datetimeFigureOut">
              <a:rPr lang="es-ES" smtClean="0"/>
              <a:t>24/09/2017</a:t>
            </a:fld>
            <a:endParaRPr lang="es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0368FF5B-1CA3-49B9-A501-CE614C80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08F0C59E-18D0-4700-B3EA-7C7CE9B86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D059-0E7A-42B0-972B-9242DA10B34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9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2473E648-DD4E-4C19-87FA-88E9A6209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0E04159F-12F6-4C3A-BDC8-1ECDB1651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896E4E6E-B30A-49F0-97CB-A64BEE5B2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7F54-CE33-4D9D-9DBB-0BEBC34E7A5F}" type="datetimeFigureOut">
              <a:rPr lang="es-ES" smtClean="0"/>
              <a:t>24/09/2017</a:t>
            </a:fld>
            <a:endParaRPr lang="es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1C94435B-F3F3-4255-9CB6-A246BA18B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DF62BA52-CDDD-4AB5-AE6F-DD8580426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D059-0E7A-42B0-972B-9242DA10B34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4320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5CFBA97C-80BA-4101-AEC0-32F7088DD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3CD1E2D5-FE0D-4CBA-90DA-542C9B2A4F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DA34F5D1-E641-4A60-AF05-04AF8DEDA8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5E05CBF6-1D93-4ADF-9AB7-E61423783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7F54-CE33-4D9D-9DBB-0BEBC34E7A5F}" type="datetimeFigureOut">
              <a:rPr lang="es-ES" smtClean="0"/>
              <a:t>24/09/2017</a:t>
            </a:fld>
            <a:endParaRPr lang="es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4C2389CB-BDED-411F-8596-56D7F2EF0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8A5433A2-E113-4288-A72A-55D550378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D059-0E7A-42B0-972B-9242DA10B34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973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2858B8F9-256C-47C2-81DE-5D21A92EB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7D3D88B5-D43A-40C1-A00B-14E104179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91F37CFD-A5F2-4364-98BE-700C2A4F4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text 4">
            <a:extLst>
              <a:ext uri="{FF2B5EF4-FFF2-40B4-BE49-F238E27FC236}">
                <a16:creationId xmlns:a16="http://schemas.microsoft.com/office/drawing/2014/main" id="{ACB7815A-DF53-4D5A-A687-89557A0E71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6" name="Contenidor de contingut 5">
            <a:extLst>
              <a:ext uri="{FF2B5EF4-FFF2-40B4-BE49-F238E27FC236}">
                <a16:creationId xmlns:a16="http://schemas.microsoft.com/office/drawing/2014/main" id="{889EE2A6-C0D6-4664-8852-77F8E9C138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7" name="Contenidor de data 6">
            <a:extLst>
              <a:ext uri="{FF2B5EF4-FFF2-40B4-BE49-F238E27FC236}">
                <a16:creationId xmlns:a16="http://schemas.microsoft.com/office/drawing/2014/main" id="{6C9B201D-CC6F-40B3-BBE2-72827886E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7F54-CE33-4D9D-9DBB-0BEBC34E7A5F}" type="datetimeFigureOut">
              <a:rPr lang="es-ES" smtClean="0"/>
              <a:t>24/09/2017</a:t>
            </a:fld>
            <a:endParaRPr lang="es-ES"/>
          </a:p>
        </p:txBody>
      </p:sp>
      <p:sp>
        <p:nvSpPr>
          <p:cNvPr id="8" name="Contenidor de peu de pàgina 7">
            <a:extLst>
              <a:ext uri="{FF2B5EF4-FFF2-40B4-BE49-F238E27FC236}">
                <a16:creationId xmlns:a16="http://schemas.microsoft.com/office/drawing/2014/main" id="{BBB21FC2-2D03-45FC-9705-1AACE0C01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Contenidor de número de diapositiva 8">
            <a:extLst>
              <a:ext uri="{FF2B5EF4-FFF2-40B4-BE49-F238E27FC236}">
                <a16:creationId xmlns:a16="http://schemas.microsoft.com/office/drawing/2014/main" id="{66742926-9DD7-4F39-A82F-48AE45A6F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D059-0E7A-42B0-972B-9242DA10B34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9603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215810A6-EB2F-4134-9A50-8DCD3D3D5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data 2">
            <a:extLst>
              <a:ext uri="{FF2B5EF4-FFF2-40B4-BE49-F238E27FC236}">
                <a16:creationId xmlns:a16="http://schemas.microsoft.com/office/drawing/2014/main" id="{3BD621C4-DBD1-4EC6-BC4C-4539B17D6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7F54-CE33-4D9D-9DBB-0BEBC34E7A5F}" type="datetimeFigureOut">
              <a:rPr lang="es-ES" smtClean="0"/>
              <a:t>24/09/2017</a:t>
            </a:fld>
            <a:endParaRPr lang="es-ES"/>
          </a:p>
        </p:txBody>
      </p:sp>
      <p:sp>
        <p:nvSpPr>
          <p:cNvPr id="4" name="Contenidor de peu de pàgina 3">
            <a:extLst>
              <a:ext uri="{FF2B5EF4-FFF2-40B4-BE49-F238E27FC236}">
                <a16:creationId xmlns:a16="http://schemas.microsoft.com/office/drawing/2014/main" id="{F1DE3CAF-1D00-4BDF-817D-EB04510A6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F4C4B7F4-7A59-439C-828D-FF176472B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D059-0E7A-42B0-972B-9242DA10B34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14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>
            <a:extLst>
              <a:ext uri="{FF2B5EF4-FFF2-40B4-BE49-F238E27FC236}">
                <a16:creationId xmlns:a16="http://schemas.microsoft.com/office/drawing/2014/main" id="{6BAA4D35-E8D6-4869-BBE3-F6CA61B0E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7F54-CE33-4D9D-9DBB-0BEBC34E7A5F}" type="datetimeFigureOut">
              <a:rPr lang="es-ES" smtClean="0"/>
              <a:t>24/09/2017</a:t>
            </a:fld>
            <a:endParaRPr lang="es-ES"/>
          </a:p>
        </p:txBody>
      </p:sp>
      <p:sp>
        <p:nvSpPr>
          <p:cNvPr id="3" name="Contenidor de peu de pàgina 2">
            <a:extLst>
              <a:ext uri="{FF2B5EF4-FFF2-40B4-BE49-F238E27FC236}">
                <a16:creationId xmlns:a16="http://schemas.microsoft.com/office/drawing/2014/main" id="{11FB2E20-32F6-4AFB-8D0D-EE97CE0C4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número de diapositiva 3">
            <a:extLst>
              <a:ext uri="{FF2B5EF4-FFF2-40B4-BE49-F238E27FC236}">
                <a16:creationId xmlns:a16="http://schemas.microsoft.com/office/drawing/2014/main" id="{CA995A9B-5F47-4449-B426-5BAF5BDBD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D059-0E7A-42B0-972B-9242DA10B34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707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9CC78801-0EBF-4B0F-B204-5A48CC2F3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628C861B-16C8-429A-8547-2A67401E6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D44ED246-490A-44A3-961E-277497E304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5A7127C9-3AF7-40FB-B964-7B93B40FB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7F54-CE33-4D9D-9DBB-0BEBC34E7A5F}" type="datetimeFigureOut">
              <a:rPr lang="es-ES" smtClean="0"/>
              <a:t>24/09/2017</a:t>
            </a:fld>
            <a:endParaRPr lang="es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3DC1F2DA-DEDF-4D42-A0F4-C50EF1896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CA985D59-3555-4089-B087-9F067E090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D059-0E7A-42B0-972B-9242DA10B34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9876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81DE982D-637A-482F-A1A6-87AC62D91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'imatge 2">
            <a:extLst>
              <a:ext uri="{FF2B5EF4-FFF2-40B4-BE49-F238E27FC236}">
                <a16:creationId xmlns:a16="http://schemas.microsoft.com/office/drawing/2014/main" id="{1EE2E051-8B23-4F34-B922-32D21A662A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189FC1AC-CC52-4389-BCDA-DD0E9B671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7C2BD32A-C1E6-4247-8FB0-01B779436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7F54-CE33-4D9D-9DBB-0BEBC34E7A5F}" type="datetimeFigureOut">
              <a:rPr lang="es-ES" smtClean="0"/>
              <a:t>24/09/2017</a:t>
            </a:fld>
            <a:endParaRPr lang="es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FE252B30-E7A2-4F08-BF63-52C1E42E5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1E1E2B50-08B8-4E7B-AB75-20AFE586E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D059-0E7A-42B0-972B-9242DA10B34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2793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>
            <a:extLst>
              <a:ext uri="{FF2B5EF4-FFF2-40B4-BE49-F238E27FC236}">
                <a16:creationId xmlns:a16="http://schemas.microsoft.com/office/drawing/2014/main" id="{F0488E56-5AC8-4363-B0AA-1957EC030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4852CC6E-5DC3-4733-82F0-C4E6E0618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28B0F86C-8B73-4E44-BF1F-13EAE92F3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F7F54-CE33-4D9D-9DBB-0BEBC34E7A5F}" type="datetimeFigureOut">
              <a:rPr lang="es-ES" smtClean="0"/>
              <a:t>24/09/2017</a:t>
            </a:fld>
            <a:endParaRPr lang="es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AA1A15D9-BDA8-4248-BD2B-EF956F72A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46F6005F-23B3-42CD-A258-68CE8380B2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4D059-0E7A-42B0-972B-9242DA10B34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40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2037348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sp>
        <p:nvSpPr>
          <p:cNvPr id="7" name="QuadreDeText 6">
            <a:extLst>
              <a:ext uri="{FF2B5EF4-FFF2-40B4-BE49-F238E27FC236}">
                <a16:creationId xmlns:a16="http://schemas.microsoft.com/office/drawing/2014/main" id="{B6624B54-2DA1-4CBC-BD76-876F8819DCCA}"/>
              </a:ext>
            </a:extLst>
          </p:cNvPr>
          <p:cNvSpPr txBox="1"/>
          <p:nvPr/>
        </p:nvSpPr>
        <p:spPr>
          <a:xfrm>
            <a:off x="1138989" y="1010653"/>
            <a:ext cx="7517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2 (</a:t>
            </a:r>
            <a:r>
              <a:rPr lang="es-ES" sz="2400" dirty="0" err="1"/>
              <a:t>pag</a:t>
            </a:r>
            <a:r>
              <a:rPr lang="es-ES" sz="2400" dirty="0"/>
              <a:t> 29).Expresa un código binario los números de 0 a 15</a:t>
            </a:r>
          </a:p>
        </p:txBody>
      </p:sp>
      <p:graphicFrame>
        <p:nvGraphicFramePr>
          <p:cNvPr id="4" name="Taula 3">
            <a:extLst>
              <a:ext uri="{FF2B5EF4-FFF2-40B4-BE49-F238E27FC236}">
                <a16:creationId xmlns:a16="http://schemas.microsoft.com/office/drawing/2014/main" id="{EFA51966-86D5-4C8D-9524-9225359EC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494718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80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sp>
        <p:nvSpPr>
          <p:cNvPr id="7" name="QuadreDeText 6">
            <a:extLst>
              <a:ext uri="{FF2B5EF4-FFF2-40B4-BE49-F238E27FC236}">
                <a16:creationId xmlns:a16="http://schemas.microsoft.com/office/drawing/2014/main" id="{B6624B54-2DA1-4CBC-BD76-876F8819DCCA}"/>
              </a:ext>
            </a:extLst>
          </p:cNvPr>
          <p:cNvSpPr txBox="1"/>
          <p:nvPr/>
        </p:nvSpPr>
        <p:spPr>
          <a:xfrm>
            <a:off x="198575" y="1010653"/>
            <a:ext cx="7517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2 (</a:t>
            </a:r>
            <a:r>
              <a:rPr lang="es-ES" sz="2400" dirty="0" err="1"/>
              <a:t>pag</a:t>
            </a:r>
            <a:r>
              <a:rPr lang="es-ES" sz="2400" dirty="0"/>
              <a:t> 29).Expresa un código binario los números de 0 a 15</a:t>
            </a:r>
          </a:p>
        </p:txBody>
      </p:sp>
      <p:graphicFrame>
        <p:nvGraphicFramePr>
          <p:cNvPr id="8" name="Taula 7">
            <a:extLst>
              <a:ext uri="{FF2B5EF4-FFF2-40B4-BE49-F238E27FC236}">
                <a16:creationId xmlns:a16="http://schemas.microsoft.com/office/drawing/2014/main" id="{FF608DD9-2409-4290-8D90-8A62F600E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872079"/>
              </p:ext>
            </p:extLst>
          </p:nvPr>
        </p:nvGraphicFramePr>
        <p:xfrm>
          <a:off x="8447288" y="144379"/>
          <a:ext cx="312339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156">
                  <a:extLst>
                    <a:ext uri="{9D8B030D-6E8A-4147-A177-3AD203B41FA5}">
                      <a16:colId xmlns:a16="http://schemas.microsoft.com/office/drawing/2014/main" val="32301107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78167639"/>
                    </a:ext>
                  </a:extLst>
                </a:gridCol>
                <a:gridCol w="608331">
                  <a:extLst>
                    <a:ext uri="{9D8B030D-6E8A-4147-A177-3AD203B41FA5}">
                      <a16:colId xmlns:a16="http://schemas.microsoft.com/office/drawing/2014/main" val="3676506609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3092292438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657380309"/>
                    </a:ext>
                  </a:extLst>
                </a:gridCol>
                <a:gridCol w="558938">
                  <a:extLst>
                    <a:ext uri="{9D8B030D-6E8A-4147-A177-3AD203B41FA5}">
                      <a16:colId xmlns:a16="http://schemas.microsoft.com/office/drawing/2014/main" val="627647398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5866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0120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4874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776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5557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74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374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51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0095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8022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620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818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0720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4889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70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0926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87031"/>
                  </a:ext>
                </a:extLst>
              </a:tr>
            </a:tbl>
          </a:graphicData>
        </a:graphic>
      </p:graphicFrame>
      <p:sp>
        <p:nvSpPr>
          <p:cNvPr id="5" name="QuadreDeText 4">
            <a:extLst>
              <a:ext uri="{FF2B5EF4-FFF2-40B4-BE49-F238E27FC236}">
                <a16:creationId xmlns:a16="http://schemas.microsoft.com/office/drawing/2014/main" id="{FFFF9CC0-334F-48CD-ADF2-4395E768D409}"/>
              </a:ext>
            </a:extLst>
          </p:cNvPr>
          <p:cNvSpPr txBox="1"/>
          <p:nvPr/>
        </p:nvSpPr>
        <p:spPr>
          <a:xfrm>
            <a:off x="598748" y="3185887"/>
            <a:ext cx="76642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u="sng" dirty="0"/>
              <a:t> +    0 0 0 0 1</a:t>
            </a:r>
            <a:r>
              <a:rPr lang="ca-ES" sz="7200" dirty="0"/>
              <a:t>     </a:t>
            </a:r>
            <a:r>
              <a:rPr lang="ca-ES" sz="7200" u="sng" dirty="0"/>
              <a:t> +  1 </a:t>
            </a:r>
            <a:endParaRPr lang="es-ES" sz="7200" u="sng" dirty="0"/>
          </a:p>
        </p:txBody>
      </p:sp>
      <p:sp>
        <p:nvSpPr>
          <p:cNvPr id="9" name="QuadreDeText 8">
            <a:extLst>
              <a:ext uri="{FF2B5EF4-FFF2-40B4-BE49-F238E27FC236}">
                <a16:creationId xmlns:a16="http://schemas.microsoft.com/office/drawing/2014/main" id="{67576345-DFCD-46E2-895E-A3A69A16C8AC}"/>
              </a:ext>
            </a:extLst>
          </p:cNvPr>
          <p:cNvSpPr txBox="1"/>
          <p:nvPr/>
        </p:nvSpPr>
        <p:spPr>
          <a:xfrm>
            <a:off x="2100762" y="2319613"/>
            <a:ext cx="59105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dirty="0"/>
              <a:t>0 0 1 0 1          5</a:t>
            </a:r>
            <a:endParaRPr lang="es-ES" sz="7200" dirty="0"/>
          </a:p>
        </p:txBody>
      </p:sp>
      <p:sp>
        <p:nvSpPr>
          <p:cNvPr id="10" name="QuadreDeText 9">
            <a:extLst>
              <a:ext uri="{FF2B5EF4-FFF2-40B4-BE49-F238E27FC236}">
                <a16:creationId xmlns:a16="http://schemas.microsoft.com/office/drawing/2014/main" id="{DF64D8E5-F72F-437D-8CEB-904557CB23AC}"/>
              </a:ext>
            </a:extLst>
          </p:cNvPr>
          <p:cNvSpPr txBox="1"/>
          <p:nvPr/>
        </p:nvSpPr>
        <p:spPr>
          <a:xfrm>
            <a:off x="2100762" y="4240655"/>
            <a:ext cx="59105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dirty="0"/>
              <a:t>0 0 1 1 0          6</a:t>
            </a:r>
            <a:endParaRPr lang="es-ES" sz="7200" dirty="0"/>
          </a:p>
        </p:txBody>
      </p:sp>
      <p:sp>
        <p:nvSpPr>
          <p:cNvPr id="11" name="QuadreDeText 10">
            <a:extLst>
              <a:ext uri="{FF2B5EF4-FFF2-40B4-BE49-F238E27FC236}">
                <a16:creationId xmlns:a16="http://schemas.microsoft.com/office/drawing/2014/main" id="{572AC3DB-649C-4059-8AF9-533D497AC1D4}"/>
              </a:ext>
            </a:extLst>
          </p:cNvPr>
          <p:cNvSpPr txBox="1"/>
          <p:nvPr/>
        </p:nvSpPr>
        <p:spPr>
          <a:xfrm>
            <a:off x="457200" y="1472318"/>
            <a:ext cx="6672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dirty="0" err="1">
                <a:solidFill>
                  <a:srgbClr val="FF0000"/>
                </a:solidFill>
              </a:rPr>
              <a:t>Carry</a:t>
            </a:r>
            <a:r>
              <a:rPr lang="ca-ES" sz="2000" dirty="0">
                <a:solidFill>
                  <a:srgbClr val="FF0000"/>
                </a:solidFill>
              </a:rPr>
              <a:t> o </a:t>
            </a:r>
            <a:r>
              <a:rPr lang="ca-ES" sz="2000" dirty="0" err="1">
                <a:solidFill>
                  <a:srgbClr val="FF0000"/>
                </a:solidFill>
              </a:rPr>
              <a:t>acarreo</a:t>
            </a:r>
            <a:r>
              <a:rPr lang="ca-ES" sz="2000" dirty="0">
                <a:solidFill>
                  <a:srgbClr val="FF0000"/>
                </a:solidFill>
              </a:rPr>
              <a:t>  </a:t>
            </a:r>
            <a:r>
              <a:rPr lang="ca-ES" sz="7200" dirty="0">
                <a:solidFill>
                  <a:srgbClr val="FF0000"/>
                </a:solidFill>
              </a:rPr>
              <a:t>          </a:t>
            </a:r>
            <a:r>
              <a:rPr lang="ca-ES" sz="4400" dirty="0">
                <a:solidFill>
                  <a:srgbClr val="FF0000"/>
                </a:solidFill>
              </a:rPr>
              <a:t>1</a:t>
            </a:r>
            <a:r>
              <a:rPr lang="ca-ES" sz="7200" dirty="0"/>
              <a:t>           </a:t>
            </a:r>
            <a:endParaRPr lang="es-ES" sz="7200" dirty="0"/>
          </a:p>
        </p:txBody>
      </p:sp>
      <p:graphicFrame>
        <p:nvGraphicFramePr>
          <p:cNvPr id="12" name="Taula 11">
            <a:extLst>
              <a:ext uri="{FF2B5EF4-FFF2-40B4-BE49-F238E27FC236}">
                <a16:creationId xmlns:a16="http://schemas.microsoft.com/office/drawing/2014/main" id="{D1188C89-235A-43D3-B3C8-587C6D757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55667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6693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sp>
        <p:nvSpPr>
          <p:cNvPr id="7" name="QuadreDeText 6">
            <a:extLst>
              <a:ext uri="{FF2B5EF4-FFF2-40B4-BE49-F238E27FC236}">
                <a16:creationId xmlns:a16="http://schemas.microsoft.com/office/drawing/2014/main" id="{B6624B54-2DA1-4CBC-BD76-876F8819DCCA}"/>
              </a:ext>
            </a:extLst>
          </p:cNvPr>
          <p:cNvSpPr txBox="1"/>
          <p:nvPr/>
        </p:nvSpPr>
        <p:spPr>
          <a:xfrm>
            <a:off x="198575" y="1010653"/>
            <a:ext cx="7517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2 (</a:t>
            </a:r>
            <a:r>
              <a:rPr lang="es-ES" sz="2400" dirty="0" err="1"/>
              <a:t>pag</a:t>
            </a:r>
            <a:r>
              <a:rPr lang="es-ES" sz="2400" dirty="0"/>
              <a:t> 29).Expresa un código binario los números de 0 a 15</a:t>
            </a:r>
          </a:p>
        </p:txBody>
      </p:sp>
      <p:graphicFrame>
        <p:nvGraphicFramePr>
          <p:cNvPr id="8" name="Taula 7">
            <a:extLst>
              <a:ext uri="{FF2B5EF4-FFF2-40B4-BE49-F238E27FC236}">
                <a16:creationId xmlns:a16="http://schemas.microsoft.com/office/drawing/2014/main" id="{FF608DD9-2409-4290-8D90-8A62F600E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215864"/>
              </p:ext>
            </p:extLst>
          </p:nvPr>
        </p:nvGraphicFramePr>
        <p:xfrm>
          <a:off x="8447288" y="144379"/>
          <a:ext cx="312339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156">
                  <a:extLst>
                    <a:ext uri="{9D8B030D-6E8A-4147-A177-3AD203B41FA5}">
                      <a16:colId xmlns:a16="http://schemas.microsoft.com/office/drawing/2014/main" val="32301107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78167639"/>
                    </a:ext>
                  </a:extLst>
                </a:gridCol>
                <a:gridCol w="608331">
                  <a:extLst>
                    <a:ext uri="{9D8B030D-6E8A-4147-A177-3AD203B41FA5}">
                      <a16:colId xmlns:a16="http://schemas.microsoft.com/office/drawing/2014/main" val="3676506609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3092292438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657380309"/>
                    </a:ext>
                  </a:extLst>
                </a:gridCol>
                <a:gridCol w="558938">
                  <a:extLst>
                    <a:ext uri="{9D8B030D-6E8A-4147-A177-3AD203B41FA5}">
                      <a16:colId xmlns:a16="http://schemas.microsoft.com/office/drawing/2014/main" val="627647398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5866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0120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4874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776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5557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74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374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51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0095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8022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620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818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0720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4889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70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0926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87031"/>
                  </a:ext>
                </a:extLst>
              </a:tr>
            </a:tbl>
          </a:graphicData>
        </a:graphic>
      </p:graphicFrame>
      <p:sp>
        <p:nvSpPr>
          <p:cNvPr id="5" name="QuadreDeText 4">
            <a:extLst>
              <a:ext uri="{FF2B5EF4-FFF2-40B4-BE49-F238E27FC236}">
                <a16:creationId xmlns:a16="http://schemas.microsoft.com/office/drawing/2014/main" id="{FFFF9CC0-334F-48CD-ADF2-4395E768D409}"/>
              </a:ext>
            </a:extLst>
          </p:cNvPr>
          <p:cNvSpPr txBox="1"/>
          <p:nvPr/>
        </p:nvSpPr>
        <p:spPr>
          <a:xfrm>
            <a:off x="598748" y="3185887"/>
            <a:ext cx="76642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u="sng" dirty="0"/>
              <a:t> +    0 0 0 0 1</a:t>
            </a:r>
            <a:r>
              <a:rPr lang="ca-ES" sz="7200" dirty="0"/>
              <a:t>     </a:t>
            </a:r>
            <a:r>
              <a:rPr lang="ca-ES" sz="7200" u="sng" dirty="0"/>
              <a:t> +  1 </a:t>
            </a:r>
            <a:endParaRPr lang="es-ES" sz="7200" u="sng" dirty="0"/>
          </a:p>
        </p:txBody>
      </p:sp>
      <p:sp>
        <p:nvSpPr>
          <p:cNvPr id="9" name="QuadreDeText 8">
            <a:extLst>
              <a:ext uri="{FF2B5EF4-FFF2-40B4-BE49-F238E27FC236}">
                <a16:creationId xmlns:a16="http://schemas.microsoft.com/office/drawing/2014/main" id="{67576345-DFCD-46E2-895E-A3A69A16C8AC}"/>
              </a:ext>
            </a:extLst>
          </p:cNvPr>
          <p:cNvSpPr txBox="1"/>
          <p:nvPr/>
        </p:nvSpPr>
        <p:spPr>
          <a:xfrm>
            <a:off x="2100762" y="2319613"/>
            <a:ext cx="59105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dirty="0"/>
              <a:t>0 0 1 1 0          6</a:t>
            </a:r>
            <a:endParaRPr lang="es-ES" sz="7200" dirty="0"/>
          </a:p>
        </p:txBody>
      </p:sp>
      <p:sp>
        <p:nvSpPr>
          <p:cNvPr id="10" name="QuadreDeText 9">
            <a:extLst>
              <a:ext uri="{FF2B5EF4-FFF2-40B4-BE49-F238E27FC236}">
                <a16:creationId xmlns:a16="http://schemas.microsoft.com/office/drawing/2014/main" id="{DF64D8E5-F72F-437D-8CEB-904557CB23AC}"/>
              </a:ext>
            </a:extLst>
          </p:cNvPr>
          <p:cNvSpPr txBox="1"/>
          <p:nvPr/>
        </p:nvSpPr>
        <p:spPr>
          <a:xfrm>
            <a:off x="2100762" y="4240655"/>
            <a:ext cx="59105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dirty="0"/>
              <a:t>0 0 1 1 1          7</a:t>
            </a:r>
            <a:endParaRPr lang="es-ES" sz="7200" dirty="0"/>
          </a:p>
        </p:txBody>
      </p:sp>
      <p:sp>
        <p:nvSpPr>
          <p:cNvPr id="11" name="QuadreDeText 10">
            <a:extLst>
              <a:ext uri="{FF2B5EF4-FFF2-40B4-BE49-F238E27FC236}">
                <a16:creationId xmlns:a16="http://schemas.microsoft.com/office/drawing/2014/main" id="{572AC3DB-649C-4059-8AF9-533D497AC1D4}"/>
              </a:ext>
            </a:extLst>
          </p:cNvPr>
          <p:cNvSpPr txBox="1"/>
          <p:nvPr/>
        </p:nvSpPr>
        <p:spPr>
          <a:xfrm>
            <a:off x="457200" y="1472318"/>
            <a:ext cx="6672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dirty="0" err="1">
                <a:solidFill>
                  <a:srgbClr val="FF0000"/>
                </a:solidFill>
              </a:rPr>
              <a:t>Carry</a:t>
            </a:r>
            <a:r>
              <a:rPr lang="ca-ES" sz="2000" dirty="0">
                <a:solidFill>
                  <a:srgbClr val="FF0000"/>
                </a:solidFill>
              </a:rPr>
              <a:t> o </a:t>
            </a:r>
            <a:r>
              <a:rPr lang="ca-ES" sz="2000" dirty="0" err="1">
                <a:solidFill>
                  <a:srgbClr val="FF0000"/>
                </a:solidFill>
              </a:rPr>
              <a:t>acarreo</a:t>
            </a:r>
            <a:r>
              <a:rPr lang="ca-ES" sz="2000" dirty="0">
                <a:solidFill>
                  <a:srgbClr val="FF0000"/>
                </a:solidFill>
              </a:rPr>
              <a:t>  </a:t>
            </a:r>
            <a:r>
              <a:rPr lang="ca-ES" sz="7200" dirty="0">
                <a:solidFill>
                  <a:srgbClr val="FF0000"/>
                </a:solidFill>
              </a:rPr>
              <a:t>          </a:t>
            </a:r>
            <a:r>
              <a:rPr lang="ca-ES" sz="7200" dirty="0"/>
              <a:t>           </a:t>
            </a:r>
            <a:endParaRPr lang="es-ES" sz="7200" dirty="0"/>
          </a:p>
        </p:txBody>
      </p:sp>
      <p:graphicFrame>
        <p:nvGraphicFramePr>
          <p:cNvPr id="12" name="Taula 11">
            <a:extLst>
              <a:ext uri="{FF2B5EF4-FFF2-40B4-BE49-F238E27FC236}">
                <a16:creationId xmlns:a16="http://schemas.microsoft.com/office/drawing/2014/main" id="{6D7A9E3D-2C99-44BC-BD11-80C473C404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55667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958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sp>
        <p:nvSpPr>
          <p:cNvPr id="7" name="QuadreDeText 6">
            <a:extLst>
              <a:ext uri="{FF2B5EF4-FFF2-40B4-BE49-F238E27FC236}">
                <a16:creationId xmlns:a16="http://schemas.microsoft.com/office/drawing/2014/main" id="{B6624B54-2DA1-4CBC-BD76-876F8819DCCA}"/>
              </a:ext>
            </a:extLst>
          </p:cNvPr>
          <p:cNvSpPr txBox="1"/>
          <p:nvPr/>
        </p:nvSpPr>
        <p:spPr>
          <a:xfrm>
            <a:off x="198575" y="1010653"/>
            <a:ext cx="7517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2 (</a:t>
            </a:r>
            <a:r>
              <a:rPr lang="es-ES" sz="2400" dirty="0" err="1"/>
              <a:t>pag</a:t>
            </a:r>
            <a:r>
              <a:rPr lang="es-ES" sz="2400" dirty="0"/>
              <a:t> 29).Expresa un código binario los números de 0 a 15</a:t>
            </a:r>
          </a:p>
        </p:txBody>
      </p:sp>
      <p:graphicFrame>
        <p:nvGraphicFramePr>
          <p:cNvPr id="8" name="Taula 7">
            <a:extLst>
              <a:ext uri="{FF2B5EF4-FFF2-40B4-BE49-F238E27FC236}">
                <a16:creationId xmlns:a16="http://schemas.microsoft.com/office/drawing/2014/main" id="{FF608DD9-2409-4290-8D90-8A62F600E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683419"/>
              </p:ext>
            </p:extLst>
          </p:nvPr>
        </p:nvGraphicFramePr>
        <p:xfrm>
          <a:off x="8447288" y="144379"/>
          <a:ext cx="312339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156">
                  <a:extLst>
                    <a:ext uri="{9D8B030D-6E8A-4147-A177-3AD203B41FA5}">
                      <a16:colId xmlns:a16="http://schemas.microsoft.com/office/drawing/2014/main" val="32301107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78167639"/>
                    </a:ext>
                  </a:extLst>
                </a:gridCol>
                <a:gridCol w="608331">
                  <a:extLst>
                    <a:ext uri="{9D8B030D-6E8A-4147-A177-3AD203B41FA5}">
                      <a16:colId xmlns:a16="http://schemas.microsoft.com/office/drawing/2014/main" val="3676506609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3092292438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657380309"/>
                    </a:ext>
                  </a:extLst>
                </a:gridCol>
                <a:gridCol w="558938">
                  <a:extLst>
                    <a:ext uri="{9D8B030D-6E8A-4147-A177-3AD203B41FA5}">
                      <a16:colId xmlns:a16="http://schemas.microsoft.com/office/drawing/2014/main" val="627647398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5866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0120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4874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776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5557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74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374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51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0095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8022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620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818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0720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4889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70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0926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87031"/>
                  </a:ext>
                </a:extLst>
              </a:tr>
            </a:tbl>
          </a:graphicData>
        </a:graphic>
      </p:graphicFrame>
      <p:sp>
        <p:nvSpPr>
          <p:cNvPr id="5" name="QuadreDeText 4">
            <a:extLst>
              <a:ext uri="{FF2B5EF4-FFF2-40B4-BE49-F238E27FC236}">
                <a16:creationId xmlns:a16="http://schemas.microsoft.com/office/drawing/2014/main" id="{FFFF9CC0-334F-48CD-ADF2-4395E768D409}"/>
              </a:ext>
            </a:extLst>
          </p:cNvPr>
          <p:cNvSpPr txBox="1"/>
          <p:nvPr/>
        </p:nvSpPr>
        <p:spPr>
          <a:xfrm>
            <a:off x="598748" y="3185887"/>
            <a:ext cx="76642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u="sng" dirty="0"/>
              <a:t> +    0 0 0 0 1</a:t>
            </a:r>
            <a:r>
              <a:rPr lang="ca-ES" sz="7200" dirty="0"/>
              <a:t>     </a:t>
            </a:r>
            <a:r>
              <a:rPr lang="ca-ES" sz="7200" u="sng" dirty="0"/>
              <a:t> +  1 </a:t>
            </a:r>
            <a:endParaRPr lang="es-ES" sz="7200" u="sng" dirty="0"/>
          </a:p>
        </p:txBody>
      </p:sp>
      <p:sp>
        <p:nvSpPr>
          <p:cNvPr id="9" name="QuadreDeText 8">
            <a:extLst>
              <a:ext uri="{FF2B5EF4-FFF2-40B4-BE49-F238E27FC236}">
                <a16:creationId xmlns:a16="http://schemas.microsoft.com/office/drawing/2014/main" id="{67576345-DFCD-46E2-895E-A3A69A16C8AC}"/>
              </a:ext>
            </a:extLst>
          </p:cNvPr>
          <p:cNvSpPr txBox="1"/>
          <p:nvPr/>
        </p:nvSpPr>
        <p:spPr>
          <a:xfrm>
            <a:off x="2100762" y="2319613"/>
            <a:ext cx="59105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dirty="0"/>
              <a:t>0 0 1 1 1          7</a:t>
            </a:r>
            <a:endParaRPr lang="es-ES" sz="7200" dirty="0"/>
          </a:p>
        </p:txBody>
      </p:sp>
      <p:sp>
        <p:nvSpPr>
          <p:cNvPr id="10" name="QuadreDeText 9">
            <a:extLst>
              <a:ext uri="{FF2B5EF4-FFF2-40B4-BE49-F238E27FC236}">
                <a16:creationId xmlns:a16="http://schemas.microsoft.com/office/drawing/2014/main" id="{DF64D8E5-F72F-437D-8CEB-904557CB23AC}"/>
              </a:ext>
            </a:extLst>
          </p:cNvPr>
          <p:cNvSpPr txBox="1"/>
          <p:nvPr/>
        </p:nvSpPr>
        <p:spPr>
          <a:xfrm>
            <a:off x="2100762" y="4240655"/>
            <a:ext cx="61189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dirty="0"/>
              <a:t>0 1 0 0 0          8</a:t>
            </a:r>
            <a:endParaRPr lang="es-ES" sz="7200" dirty="0"/>
          </a:p>
        </p:txBody>
      </p:sp>
      <p:sp>
        <p:nvSpPr>
          <p:cNvPr id="12" name="QuadreDeText 11">
            <a:extLst>
              <a:ext uri="{FF2B5EF4-FFF2-40B4-BE49-F238E27FC236}">
                <a16:creationId xmlns:a16="http://schemas.microsoft.com/office/drawing/2014/main" id="{00DB1899-517B-449C-BCD4-E5AD835FC316}"/>
              </a:ext>
            </a:extLst>
          </p:cNvPr>
          <p:cNvSpPr txBox="1"/>
          <p:nvPr/>
        </p:nvSpPr>
        <p:spPr>
          <a:xfrm>
            <a:off x="494271" y="1808310"/>
            <a:ext cx="6672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dirty="0" err="1">
                <a:solidFill>
                  <a:srgbClr val="FF0000"/>
                </a:solidFill>
              </a:rPr>
              <a:t>Carry</a:t>
            </a:r>
            <a:r>
              <a:rPr lang="ca-ES" sz="2000" dirty="0">
                <a:solidFill>
                  <a:srgbClr val="FF0000"/>
                </a:solidFill>
              </a:rPr>
              <a:t> o </a:t>
            </a:r>
            <a:r>
              <a:rPr lang="ca-ES" sz="2000" dirty="0" err="1">
                <a:solidFill>
                  <a:srgbClr val="FF0000"/>
                </a:solidFill>
              </a:rPr>
              <a:t>acarreo</a:t>
            </a:r>
            <a:r>
              <a:rPr lang="ca-ES" sz="2000" dirty="0">
                <a:solidFill>
                  <a:srgbClr val="FF0000"/>
                </a:solidFill>
              </a:rPr>
              <a:t>   </a:t>
            </a:r>
            <a:r>
              <a:rPr lang="ca-ES" sz="4400" dirty="0">
                <a:solidFill>
                  <a:srgbClr val="FF0000"/>
                </a:solidFill>
              </a:rPr>
              <a:t>     1   1   1           </a:t>
            </a:r>
            <a:r>
              <a:rPr lang="ca-ES" sz="4400" dirty="0"/>
              <a:t> </a:t>
            </a:r>
            <a:endParaRPr lang="es-ES" sz="4400" dirty="0"/>
          </a:p>
        </p:txBody>
      </p:sp>
      <p:graphicFrame>
        <p:nvGraphicFramePr>
          <p:cNvPr id="13" name="Taula 12">
            <a:extLst>
              <a:ext uri="{FF2B5EF4-FFF2-40B4-BE49-F238E27FC236}">
                <a16:creationId xmlns:a16="http://schemas.microsoft.com/office/drawing/2014/main" id="{A7A1C358-098A-4544-85F2-98E1D82F63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55667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683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sp>
        <p:nvSpPr>
          <p:cNvPr id="7" name="QuadreDeText 6">
            <a:extLst>
              <a:ext uri="{FF2B5EF4-FFF2-40B4-BE49-F238E27FC236}">
                <a16:creationId xmlns:a16="http://schemas.microsoft.com/office/drawing/2014/main" id="{B6624B54-2DA1-4CBC-BD76-876F8819DCCA}"/>
              </a:ext>
            </a:extLst>
          </p:cNvPr>
          <p:cNvSpPr txBox="1"/>
          <p:nvPr/>
        </p:nvSpPr>
        <p:spPr>
          <a:xfrm>
            <a:off x="198575" y="1010653"/>
            <a:ext cx="7659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2 (</a:t>
            </a:r>
            <a:r>
              <a:rPr lang="es-ES" sz="2400" dirty="0" err="1"/>
              <a:t>pag</a:t>
            </a:r>
            <a:r>
              <a:rPr lang="es-ES" sz="2400" dirty="0"/>
              <a:t> 29). Segunda parte del problema, continuar hasta 20.</a:t>
            </a:r>
          </a:p>
        </p:txBody>
      </p:sp>
      <p:graphicFrame>
        <p:nvGraphicFramePr>
          <p:cNvPr id="8" name="Taula 7">
            <a:extLst>
              <a:ext uri="{FF2B5EF4-FFF2-40B4-BE49-F238E27FC236}">
                <a16:creationId xmlns:a16="http://schemas.microsoft.com/office/drawing/2014/main" id="{FF608DD9-2409-4290-8D90-8A62F600E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772990"/>
              </p:ext>
            </p:extLst>
          </p:nvPr>
        </p:nvGraphicFramePr>
        <p:xfrm>
          <a:off x="7716146" y="144379"/>
          <a:ext cx="4058812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68">
                  <a:extLst>
                    <a:ext uri="{9D8B030D-6E8A-4147-A177-3AD203B41FA5}">
                      <a16:colId xmlns:a16="http://schemas.microsoft.com/office/drawing/2014/main" val="3230110728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4278167639"/>
                    </a:ext>
                  </a:extLst>
                </a:gridCol>
                <a:gridCol w="756329">
                  <a:extLst>
                    <a:ext uri="{9D8B030D-6E8A-4147-A177-3AD203B41FA5}">
                      <a16:colId xmlns:a16="http://schemas.microsoft.com/office/drawing/2014/main" val="3676506609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3092292438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657380309"/>
                    </a:ext>
                  </a:extLst>
                </a:gridCol>
                <a:gridCol w="694920">
                  <a:extLst>
                    <a:ext uri="{9D8B030D-6E8A-4147-A177-3AD203B41FA5}">
                      <a16:colId xmlns:a16="http://schemas.microsoft.com/office/drawing/2014/main" val="627647398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5866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0120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4874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776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5557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74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374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51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0095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8022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620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818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0720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4889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70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092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870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749388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B62F2F5E-3894-483B-B55A-B5B8B2B261E3}"/>
              </a:ext>
            </a:extLst>
          </p:cNvPr>
          <p:cNvSpPr/>
          <p:nvPr/>
        </p:nvSpPr>
        <p:spPr>
          <a:xfrm>
            <a:off x="370704" y="2282057"/>
            <a:ext cx="65737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>
                <a:solidFill>
                  <a:srgbClr val="FF0000"/>
                </a:solidFill>
              </a:rPr>
              <a:t>Los resultados obtenidos de 0 a 7 son los mismos que obtendríamos de 8 a 15, sólo difiere el bit de más peso (2^3).</a:t>
            </a:r>
          </a:p>
        </p:txBody>
      </p:sp>
      <p:graphicFrame>
        <p:nvGraphicFramePr>
          <p:cNvPr id="10" name="Taula 9">
            <a:extLst>
              <a:ext uri="{FF2B5EF4-FFF2-40B4-BE49-F238E27FC236}">
                <a16:creationId xmlns:a16="http://schemas.microsoft.com/office/drawing/2014/main" id="{B74026E0-7FFE-4E5A-BCA2-49857E807A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55667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714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sp>
        <p:nvSpPr>
          <p:cNvPr id="7" name="QuadreDeText 6">
            <a:extLst>
              <a:ext uri="{FF2B5EF4-FFF2-40B4-BE49-F238E27FC236}">
                <a16:creationId xmlns:a16="http://schemas.microsoft.com/office/drawing/2014/main" id="{B6624B54-2DA1-4CBC-BD76-876F8819DCCA}"/>
              </a:ext>
            </a:extLst>
          </p:cNvPr>
          <p:cNvSpPr txBox="1"/>
          <p:nvPr/>
        </p:nvSpPr>
        <p:spPr>
          <a:xfrm>
            <a:off x="198575" y="1010653"/>
            <a:ext cx="7659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2 (</a:t>
            </a:r>
            <a:r>
              <a:rPr lang="es-ES" sz="2400" dirty="0" err="1"/>
              <a:t>pag</a:t>
            </a:r>
            <a:r>
              <a:rPr lang="es-ES" sz="2400" dirty="0"/>
              <a:t> 29). Segunda parte del problema, continuar hasta 20.</a:t>
            </a:r>
          </a:p>
        </p:txBody>
      </p:sp>
      <p:graphicFrame>
        <p:nvGraphicFramePr>
          <p:cNvPr id="8" name="Taula 7">
            <a:extLst>
              <a:ext uri="{FF2B5EF4-FFF2-40B4-BE49-F238E27FC236}">
                <a16:creationId xmlns:a16="http://schemas.microsoft.com/office/drawing/2014/main" id="{FF608DD9-2409-4290-8D90-8A62F600E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209220"/>
              </p:ext>
            </p:extLst>
          </p:nvPr>
        </p:nvGraphicFramePr>
        <p:xfrm>
          <a:off x="7716146" y="144379"/>
          <a:ext cx="4058812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68">
                  <a:extLst>
                    <a:ext uri="{9D8B030D-6E8A-4147-A177-3AD203B41FA5}">
                      <a16:colId xmlns:a16="http://schemas.microsoft.com/office/drawing/2014/main" val="3230110728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4278167639"/>
                    </a:ext>
                  </a:extLst>
                </a:gridCol>
                <a:gridCol w="756329">
                  <a:extLst>
                    <a:ext uri="{9D8B030D-6E8A-4147-A177-3AD203B41FA5}">
                      <a16:colId xmlns:a16="http://schemas.microsoft.com/office/drawing/2014/main" val="3676506609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3092292438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657380309"/>
                    </a:ext>
                  </a:extLst>
                </a:gridCol>
                <a:gridCol w="694920">
                  <a:extLst>
                    <a:ext uri="{9D8B030D-6E8A-4147-A177-3AD203B41FA5}">
                      <a16:colId xmlns:a16="http://schemas.microsoft.com/office/drawing/2014/main" val="627647398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5866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0120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4874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776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5557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74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374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51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0095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8022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620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818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0720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4889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70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092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870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74938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D36AABCC-3CA9-4335-B08F-3BB4631A7072}"/>
              </a:ext>
            </a:extLst>
          </p:cNvPr>
          <p:cNvSpPr/>
          <p:nvPr/>
        </p:nvSpPr>
        <p:spPr>
          <a:xfrm>
            <a:off x="2372515" y="3113053"/>
            <a:ext cx="37564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>
                <a:solidFill>
                  <a:srgbClr val="FF0000"/>
                </a:solidFill>
              </a:rPr>
              <a:t>Fin primera parte.</a:t>
            </a:r>
          </a:p>
        </p:txBody>
      </p:sp>
      <p:graphicFrame>
        <p:nvGraphicFramePr>
          <p:cNvPr id="9" name="Taula 8">
            <a:extLst>
              <a:ext uri="{FF2B5EF4-FFF2-40B4-BE49-F238E27FC236}">
                <a16:creationId xmlns:a16="http://schemas.microsoft.com/office/drawing/2014/main" id="{77766AA7-3A90-4A59-A373-5DA963E8CF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55667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688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sp>
        <p:nvSpPr>
          <p:cNvPr id="7" name="QuadreDeText 6">
            <a:extLst>
              <a:ext uri="{FF2B5EF4-FFF2-40B4-BE49-F238E27FC236}">
                <a16:creationId xmlns:a16="http://schemas.microsoft.com/office/drawing/2014/main" id="{B6624B54-2DA1-4CBC-BD76-876F8819DCCA}"/>
              </a:ext>
            </a:extLst>
          </p:cNvPr>
          <p:cNvSpPr txBox="1"/>
          <p:nvPr/>
        </p:nvSpPr>
        <p:spPr>
          <a:xfrm>
            <a:off x="198575" y="1010653"/>
            <a:ext cx="7517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2 (</a:t>
            </a:r>
            <a:r>
              <a:rPr lang="es-ES" sz="2400" dirty="0" err="1"/>
              <a:t>pag</a:t>
            </a:r>
            <a:r>
              <a:rPr lang="es-ES" sz="2400" dirty="0"/>
              <a:t> 29).Expresa un código binario los números de 0 a 15</a:t>
            </a:r>
          </a:p>
        </p:txBody>
      </p:sp>
      <p:graphicFrame>
        <p:nvGraphicFramePr>
          <p:cNvPr id="8" name="Taula 7">
            <a:extLst>
              <a:ext uri="{FF2B5EF4-FFF2-40B4-BE49-F238E27FC236}">
                <a16:creationId xmlns:a16="http://schemas.microsoft.com/office/drawing/2014/main" id="{FF608DD9-2409-4290-8D90-8A62F600E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046047"/>
              </p:ext>
            </p:extLst>
          </p:nvPr>
        </p:nvGraphicFramePr>
        <p:xfrm>
          <a:off x="8447288" y="144379"/>
          <a:ext cx="312339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156">
                  <a:extLst>
                    <a:ext uri="{9D8B030D-6E8A-4147-A177-3AD203B41FA5}">
                      <a16:colId xmlns:a16="http://schemas.microsoft.com/office/drawing/2014/main" val="32301107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78167639"/>
                    </a:ext>
                  </a:extLst>
                </a:gridCol>
                <a:gridCol w="608331">
                  <a:extLst>
                    <a:ext uri="{9D8B030D-6E8A-4147-A177-3AD203B41FA5}">
                      <a16:colId xmlns:a16="http://schemas.microsoft.com/office/drawing/2014/main" val="3676506609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3092292438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657380309"/>
                    </a:ext>
                  </a:extLst>
                </a:gridCol>
                <a:gridCol w="558938">
                  <a:extLst>
                    <a:ext uri="{9D8B030D-6E8A-4147-A177-3AD203B41FA5}">
                      <a16:colId xmlns:a16="http://schemas.microsoft.com/office/drawing/2014/main" val="627647398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5866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0120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4874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776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5557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74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374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51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0095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8022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620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818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0720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4889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70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0926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87031"/>
                  </a:ext>
                </a:extLst>
              </a:tr>
            </a:tbl>
          </a:graphicData>
        </a:graphic>
      </p:graphicFrame>
      <p:sp>
        <p:nvSpPr>
          <p:cNvPr id="5" name="QuadreDeText 4">
            <a:extLst>
              <a:ext uri="{FF2B5EF4-FFF2-40B4-BE49-F238E27FC236}">
                <a16:creationId xmlns:a16="http://schemas.microsoft.com/office/drawing/2014/main" id="{2A73F61C-47AB-460E-8732-F3AC3226CF28}"/>
              </a:ext>
            </a:extLst>
          </p:cNvPr>
          <p:cNvSpPr txBox="1"/>
          <p:nvPr/>
        </p:nvSpPr>
        <p:spPr>
          <a:xfrm>
            <a:off x="375688" y="3039762"/>
            <a:ext cx="7742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srgbClr val="FF0000"/>
                </a:solidFill>
              </a:rPr>
              <a:t>Alternando  “</a:t>
            </a:r>
            <a:r>
              <a:rPr lang="es-ES" sz="4800" b="1" u="sng" dirty="0">
                <a:solidFill>
                  <a:srgbClr val="FF0000"/>
                </a:solidFill>
              </a:rPr>
              <a:t>de uno en uno</a:t>
            </a:r>
            <a:r>
              <a:rPr lang="es-ES" sz="4800" b="1" dirty="0">
                <a:solidFill>
                  <a:srgbClr val="FF0000"/>
                </a:solidFill>
              </a:rPr>
              <a:t>”</a:t>
            </a:r>
          </a:p>
        </p:txBody>
      </p:sp>
      <p:sp>
        <p:nvSpPr>
          <p:cNvPr id="9" name="QuadreDeText 8">
            <a:extLst>
              <a:ext uri="{FF2B5EF4-FFF2-40B4-BE49-F238E27FC236}">
                <a16:creationId xmlns:a16="http://schemas.microsoft.com/office/drawing/2014/main" id="{5DE41173-72A6-4A91-8BFF-D4AE90EE472C}"/>
              </a:ext>
            </a:extLst>
          </p:cNvPr>
          <p:cNvSpPr txBox="1"/>
          <p:nvPr/>
        </p:nvSpPr>
        <p:spPr>
          <a:xfrm>
            <a:off x="2655509" y="4464909"/>
            <a:ext cx="31830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>
                <a:solidFill>
                  <a:srgbClr val="FF0000"/>
                </a:solidFill>
              </a:rPr>
              <a:t>2</a:t>
            </a:r>
            <a:r>
              <a:rPr lang="es-ES" sz="8000" b="1" baseline="30000" dirty="0">
                <a:solidFill>
                  <a:srgbClr val="FF0000"/>
                </a:solidFill>
              </a:rPr>
              <a:t>0 </a:t>
            </a:r>
            <a:r>
              <a:rPr lang="es-ES" sz="8000" b="1" dirty="0">
                <a:solidFill>
                  <a:srgbClr val="FF0000"/>
                </a:solidFill>
              </a:rPr>
              <a:t>= 1</a:t>
            </a:r>
          </a:p>
        </p:txBody>
      </p:sp>
      <p:sp>
        <p:nvSpPr>
          <p:cNvPr id="10" name="QuadreDeText 9">
            <a:extLst>
              <a:ext uri="{FF2B5EF4-FFF2-40B4-BE49-F238E27FC236}">
                <a16:creationId xmlns:a16="http://schemas.microsoft.com/office/drawing/2014/main" id="{B5203C8B-4AF0-4F3C-9085-B7A13CB7E2FA}"/>
              </a:ext>
            </a:extLst>
          </p:cNvPr>
          <p:cNvSpPr txBox="1"/>
          <p:nvPr/>
        </p:nvSpPr>
        <p:spPr>
          <a:xfrm>
            <a:off x="375686" y="1840541"/>
            <a:ext cx="7742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FF0000"/>
                </a:solidFill>
              </a:rPr>
              <a:t>Forma de rellenar la tabla con números sucesivos.</a:t>
            </a:r>
          </a:p>
        </p:txBody>
      </p:sp>
      <p:graphicFrame>
        <p:nvGraphicFramePr>
          <p:cNvPr id="11" name="Taula 10">
            <a:extLst>
              <a:ext uri="{FF2B5EF4-FFF2-40B4-BE49-F238E27FC236}">
                <a16:creationId xmlns:a16="http://schemas.microsoft.com/office/drawing/2014/main" id="{F27403A5-5452-4366-96F1-809387A7E5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55667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960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sp>
        <p:nvSpPr>
          <p:cNvPr id="7" name="QuadreDeText 6">
            <a:extLst>
              <a:ext uri="{FF2B5EF4-FFF2-40B4-BE49-F238E27FC236}">
                <a16:creationId xmlns:a16="http://schemas.microsoft.com/office/drawing/2014/main" id="{B6624B54-2DA1-4CBC-BD76-876F8819DCCA}"/>
              </a:ext>
            </a:extLst>
          </p:cNvPr>
          <p:cNvSpPr txBox="1"/>
          <p:nvPr/>
        </p:nvSpPr>
        <p:spPr>
          <a:xfrm>
            <a:off x="198575" y="1010653"/>
            <a:ext cx="7517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2 (</a:t>
            </a:r>
            <a:r>
              <a:rPr lang="es-ES" sz="2400" dirty="0" err="1"/>
              <a:t>pag</a:t>
            </a:r>
            <a:r>
              <a:rPr lang="es-ES" sz="2400" dirty="0"/>
              <a:t> 29).Expresa un código binario los números de 0 a 15</a:t>
            </a:r>
          </a:p>
        </p:txBody>
      </p:sp>
      <p:graphicFrame>
        <p:nvGraphicFramePr>
          <p:cNvPr id="8" name="Taula 7">
            <a:extLst>
              <a:ext uri="{FF2B5EF4-FFF2-40B4-BE49-F238E27FC236}">
                <a16:creationId xmlns:a16="http://schemas.microsoft.com/office/drawing/2014/main" id="{FF608DD9-2409-4290-8D90-8A62F600E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414893"/>
              </p:ext>
            </p:extLst>
          </p:nvPr>
        </p:nvGraphicFramePr>
        <p:xfrm>
          <a:off x="8447288" y="144379"/>
          <a:ext cx="312339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156">
                  <a:extLst>
                    <a:ext uri="{9D8B030D-6E8A-4147-A177-3AD203B41FA5}">
                      <a16:colId xmlns:a16="http://schemas.microsoft.com/office/drawing/2014/main" val="32301107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78167639"/>
                    </a:ext>
                  </a:extLst>
                </a:gridCol>
                <a:gridCol w="608331">
                  <a:extLst>
                    <a:ext uri="{9D8B030D-6E8A-4147-A177-3AD203B41FA5}">
                      <a16:colId xmlns:a16="http://schemas.microsoft.com/office/drawing/2014/main" val="3676506609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3092292438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657380309"/>
                    </a:ext>
                  </a:extLst>
                </a:gridCol>
                <a:gridCol w="558938">
                  <a:extLst>
                    <a:ext uri="{9D8B030D-6E8A-4147-A177-3AD203B41FA5}">
                      <a16:colId xmlns:a16="http://schemas.microsoft.com/office/drawing/2014/main" val="627647398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5866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0120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4874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776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5557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74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374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51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0095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8022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620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818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0720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4889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70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0926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87031"/>
                  </a:ext>
                </a:extLst>
              </a:tr>
            </a:tbl>
          </a:graphicData>
        </a:graphic>
      </p:graphicFrame>
      <p:sp>
        <p:nvSpPr>
          <p:cNvPr id="5" name="QuadreDeText 4">
            <a:extLst>
              <a:ext uri="{FF2B5EF4-FFF2-40B4-BE49-F238E27FC236}">
                <a16:creationId xmlns:a16="http://schemas.microsoft.com/office/drawing/2014/main" id="{716B3E38-53ED-45C2-8FC4-A06FDD50D698}"/>
              </a:ext>
            </a:extLst>
          </p:cNvPr>
          <p:cNvSpPr txBox="1"/>
          <p:nvPr/>
        </p:nvSpPr>
        <p:spPr>
          <a:xfrm>
            <a:off x="375688" y="3039762"/>
            <a:ext cx="7742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srgbClr val="FF0000"/>
                </a:solidFill>
              </a:rPr>
              <a:t>Alternando  “</a:t>
            </a:r>
            <a:r>
              <a:rPr lang="es-ES" sz="4800" b="1" u="sng" dirty="0">
                <a:solidFill>
                  <a:srgbClr val="FF0000"/>
                </a:solidFill>
              </a:rPr>
              <a:t>de dos en dos</a:t>
            </a:r>
            <a:r>
              <a:rPr lang="es-ES" sz="4800" b="1" dirty="0">
                <a:solidFill>
                  <a:srgbClr val="FF0000"/>
                </a:solidFill>
              </a:rPr>
              <a:t>”</a:t>
            </a:r>
          </a:p>
        </p:txBody>
      </p:sp>
      <p:sp>
        <p:nvSpPr>
          <p:cNvPr id="9" name="QuadreDeText 8">
            <a:extLst>
              <a:ext uri="{FF2B5EF4-FFF2-40B4-BE49-F238E27FC236}">
                <a16:creationId xmlns:a16="http://schemas.microsoft.com/office/drawing/2014/main" id="{92FB2ABF-C4F0-46D1-A847-3B28352BBE8F}"/>
              </a:ext>
            </a:extLst>
          </p:cNvPr>
          <p:cNvSpPr txBox="1"/>
          <p:nvPr/>
        </p:nvSpPr>
        <p:spPr>
          <a:xfrm>
            <a:off x="2655509" y="4464909"/>
            <a:ext cx="31830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>
                <a:solidFill>
                  <a:srgbClr val="FF0000"/>
                </a:solidFill>
              </a:rPr>
              <a:t>2</a:t>
            </a:r>
            <a:r>
              <a:rPr lang="es-ES" sz="8000" b="1" baseline="30000" dirty="0">
                <a:solidFill>
                  <a:srgbClr val="FF0000"/>
                </a:solidFill>
              </a:rPr>
              <a:t>1 </a:t>
            </a:r>
            <a:r>
              <a:rPr lang="es-ES" sz="8000" b="1" dirty="0">
                <a:solidFill>
                  <a:srgbClr val="FF0000"/>
                </a:solidFill>
              </a:rPr>
              <a:t>= 2</a:t>
            </a:r>
          </a:p>
        </p:txBody>
      </p:sp>
      <p:sp>
        <p:nvSpPr>
          <p:cNvPr id="10" name="QuadreDeText 9">
            <a:extLst>
              <a:ext uri="{FF2B5EF4-FFF2-40B4-BE49-F238E27FC236}">
                <a16:creationId xmlns:a16="http://schemas.microsoft.com/office/drawing/2014/main" id="{B61CE452-2553-4B70-8664-167C8095BDE3}"/>
              </a:ext>
            </a:extLst>
          </p:cNvPr>
          <p:cNvSpPr txBox="1"/>
          <p:nvPr/>
        </p:nvSpPr>
        <p:spPr>
          <a:xfrm>
            <a:off x="375686" y="1840541"/>
            <a:ext cx="7742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Forma de rellenar la tabla con números sucesivos.</a:t>
            </a:r>
          </a:p>
        </p:txBody>
      </p:sp>
      <p:graphicFrame>
        <p:nvGraphicFramePr>
          <p:cNvPr id="11" name="Taula 10">
            <a:extLst>
              <a:ext uri="{FF2B5EF4-FFF2-40B4-BE49-F238E27FC236}">
                <a16:creationId xmlns:a16="http://schemas.microsoft.com/office/drawing/2014/main" id="{F621ECA6-CC43-440D-AABF-86AECC4B7D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55667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008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sp>
        <p:nvSpPr>
          <p:cNvPr id="7" name="QuadreDeText 6">
            <a:extLst>
              <a:ext uri="{FF2B5EF4-FFF2-40B4-BE49-F238E27FC236}">
                <a16:creationId xmlns:a16="http://schemas.microsoft.com/office/drawing/2014/main" id="{B6624B54-2DA1-4CBC-BD76-876F8819DCCA}"/>
              </a:ext>
            </a:extLst>
          </p:cNvPr>
          <p:cNvSpPr txBox="1"/>
          <p:nvPr/>
        </p:nvSpPr>
        <p:spPr>
          <a:xfrm>
            <a:off x="198575" y="1010653"/>
            <a:ext cx="7517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2 (</a:t>
            </a:r>
            <a:r>
              <a:rPr lang="es-ES" sz="2400" dirty="0" err="1"/>
              <a:t>pag</a:t>
            </a:r>
            <a:r>
              <a:rPr lang="es-ES" sz="2400" dirty="0"/>
              <a:t> 29).Expresa un código binario los números de 0 a 15</a:t>
            </a:r>
          </a:p>
        </p:txBody>
      </p:sp>
      <p:graphicFrame>
        <p:nvGraphicFramePr>
          <p:cNvPr id="8" name="Taula 7">
            <a:extLst>
              <a:ext uri="{FF2B5EF4-FFF2-40B4-BE49-F238E27FC236}">
                <a16:creationId xmlns:a16="http://schemas.microsoft.com/office/drawing/2014/main" id="{FF608DD9-2409-4290-8D90-8A62F600E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526807"/>
              </p:ext>
            </p:extLst>
          </p:nvPr>
        </p:nvGraphicFramePr>
        <p:xfrm>
          <a:off x="8447288" y="144379"/>
          <a:ext cx="312339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156">
                  <a:extLst>
                    <a:ext uri="{9D8B030D-6E8A-4147-A177-3AD203B41FA5}">
                      <a16:colId xmlns:a16="http://schemas.microsoft.com/office/drawing/2014/main" val="32301107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78167639"/>
                    </a:ext>
                  </a:extLst>
                </a:gridCol>
                <a:gridCol w="608331">
                  <a:extLst>
                    <a:ext uri="{9D8B030D-6E8A-4147-A177-3AD203B41FA5}">
                      <a16:colId xmlns:a16="http://schemas.microsoft.com/office/drawing/2014/main" val="3676506609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3092292438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657380309"/>
                    </a:ext>
                  </a:extLst>
                </a:gridCol>
                <a:gridCol w="558938">
                  <a:extLst>
                    <a:ext uri="{9D8B030D-6E8A-4147-A177-3AD203B41FA5}">
                      <a16:colId xmlns:a16="http://schemas.microsoft.com/office/drawing/2014/main" val="627647398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5866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0120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4874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776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5557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74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374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51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0095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8022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620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818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0720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4889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70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0926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87031"/>
                  </a:ext>
                </a:extLst>
              </a:tr>
            </a:tbl>
          </a:graphicData>
        </a:graphic>
      </p:graphicFrame>
      <p:sp>
        <p:nvSpPr>
          <p:cNvPr id="5" name="QuadreDeText 4">
            <a:extLst>
              <a:ext uri="{FF2B5EF4-FFF2-40B4-BE49-F238E27FC236}">
                <a16:creationId xmlns:a16="http://schemas.microsoft.com/office/drawing/2014/main" id="{5F293CD2-FAC3-4FEF-8DEF-FAD0A749614D}"/>
              </a:ext>
            </a:extLst>
          </p:cNvPr>
          <p:cNvSpPr txBox="1"/>
          <p:nvPr/>
        </p:nvSpPr>
        <p:spPr>
          <a:xfrm>
            <a:off x="375688" y="3039762"/>
            <a:ext cx="7742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FF0000"/>
                </a:solidFill>
              </a:rPr>
              <a:t>Alternando  “</a:t>
            </a:r>
            <a:r>
              <a:rPr lang="es-ES" sz="4000" b="1" u="sng" dirty="0">
                <a:solidFill>
                  <a:srgbClr val="FF0000"/>
                </a:solidFill>
              </a:rPr>
              <a:t>de cuatro en cuatro</a:t>
            </a:r>
            <a:r>
              <a:rPr lang="es-ES" sz="4000" b="1" dirty="0">
                <a:solidFill>
                  <a:srgbClr val="FF0000"/>
                </a:solidFill>
              </a:rPr>
              <a:t>”</a:t>
            </a:r>
          </a:p>
        </p:txBody>
      </p:sp>
      <p:sp>
        <p:nvSpPr>
          <p:cNvPr id="9" name="QuadreDeText 8">
            <a:extLst>
              <a:ext uri="{FF2B5EF4-FFF2-40B4-BE49-F238E27FC236}">
                <a16:creationId xmlns:a16="http://schemas.microsoft.com/office/drawing/2014/main" id="{73CCD041-CFE2-43F1-8997-FAA4E69CDB97}"/>
              </a:ext>
            </a:extLst>
          </p:cNvPr>
          <p:cNvSpPr txBox="1"/>
          <p:nvPr/>
        </p:nvSpPr>
        <p:spPr>
          <a:xfrm>
            <a:off x="2655509" y="4452552"/>
            <a:ext cx="31830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>
                <a:solidFill>
                  <a:srgbClr val="FF0000"/>
                </a:solidFill>
              </a:rPr>
              <a:t>2</a:t>
            </a:r>
            <a:r>
              <a:rPr lang="es-ES" sz="8000" b="1" baseline="30000" dirty="0">
                <a:solidFill>
                  <a:srgbClr val="FF0000"/>
                </a:solidFill>
              </a:rPr>
              <a:t>2 </a:t>
            </a:r>
            <a:r>
              <a:rPr lang="es-ES" sz="8000" b="1" dirty="0">
                <a:solidFill>
                  <a:srgbClr val="FF0000"/>
                </a:solidFill>
              </a:rPr>
              <a:t>= 4</a:t>
            </a:r>
          </a:p>
        </p:txBody>
      </p:sp>
      <p:sp>
        <p:nvSpPr>
          <p:cNvPr id="10" name="QuadreDeText 9">
            <a:extLst>
              <a:ext uri="{FF2B5EF4-FFF2-40B4-BE49-F238E27FC236}">
                <a16:creationId xmlns:a16="http://schemas.microsoft.com/office/drawing/2014/main" id="{9A39F9C9-BEDC-4CC9-818C-D7E8AEF08654}"/>
              </a:ext>
            </a:extLst>
          </p:cNvPr>
          <p:cNvSpPr txBox="1"/>
          <p:nvPr/>
        </p:nvSpPr>
        <p:spPr>
          <a:xfrm>
            <a:off x="375686" y="1840541"/>
            <a:ext cx="7742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Forma de rellenar la tabla con números sucesivos.</a:t>
            </a:r>
          </a:p>
        </p:txBody>
      </p:sp>
      <p:graphicFrame>
        <p:nvGraphicFramePr>
          <p:cNvPr id="11" name="Taula 10">
            <a:extLst>
              <a:ext uri="{FF2B5EF4-FFF2-40B4-BE49-F238E27FC236}">
                <a16:creationId xmlns:a16="http://schemas.microsoft.com/office/drawing/2014/main" id="{670C916A-62BD-4DD5-B9CA-6A0F83A952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55667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707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sp>
        <p:nvSpPr>
          <p:cNvPr id="7" name="QuadreDeText 6">
            <a:extLst>
              <a:ext uri="{FF2B5EF4-FFF2-40B4-BE49-F238E27FC236}">
                <a16:creationId xmlns:a16="http://schemas.microsoft.com/office/drawing/2014/main" id="{B6624B54-2DA1-4CBC-BD76-876F8819DCCA}"/>
              </a:ext>
            </a:extLst>
          </p:cNvPr>
          <p:cNvSpPr txBox="1"/>
          <p:nvPr/>
        </p:nvSpPr>
        <p:spPr>
          <a:xfrm>
            <a:off x="198575" y="1010653"/>
            <a:ext cx="7517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2 (</a:t>
            </a:r>
            <a:r>
              <a:rPr lang="es-ES" sz="2400" dirty="0" err="1"/>
              <a:t>pag</a:t>
            </a:r>
            <a:r>
              <a:rPr lang="es-ES" sz="2400" dirty="0"/>
              <a:t> 29).Expresa un código binario los números de 0 a 15</a:t>
            </a:r>
          </a:p>
        </p:txBody>
      </p:sp>
      <p:graphicFrame>
        <p:nvGraphicFramePr>
          <p:cNvPr id="8" name="Taula 7">
            <a:extLst>
              <a:ext uri="{FF2B5EF4-FFF2-40B4-BE49-F238E27FC236}">
                <a16:creationId xmlns:a16="http://schemas.microsoft.com/office/drawing/2014/main" id="{FF608DD9-2409-4290-8D90-8A62F600E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352921"/>
              </p:ext>
            </p:extLst>
          </p:nvPr>
        </p:nvGraphicFramePr>
        <p:xfrm>
          <a:off x="8447288" y="144379"/>
          <a:ext cx="312339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156">
                  <a:extLst>
                    <a:ext uri="{9D8B030D-6E8A-4147-A177-3AD203B41FA5}">
                      <a16:colId xmlns:a16="http://schemas.microsoft.com/office/drawing/2014/main" val="32301107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78167639"/>
                    </a:ext>
                  </a:extLst>
                </a:gridCol>
                <a:gridCol w="608331">
                  <a:extLst>
                    <a:ext uri="{9D8B030D-6E8A-4147-A177-3AD203B41FA5}">
                      <a16:colId xmlns:a16="http://schemas.microsoft.com/office/drawing/2014/main" val="3676506609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3092292438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657380309"/>
                    </a:ext>
                  </a:extLst>
                </a:gridCol>
                <a:gridCol w="558938">
                  <a:extLst>
                    <a:ext uri="{9D8B030D-6E8A-4147-A177-3AD203B41FA5}">
                      <a16:colId xmlns:a16="http://schemas.microsoft.com/office/drawing/2014/main" val="627647398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5866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0120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4874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776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5557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74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374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51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0095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8022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620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818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0720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4889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70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0926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87031"/>
                  </a:ext>
                </a:extLst>
              </a:tr>
            </a:tbl>
          </a:graphicData>
        </a:graphic>
      </p:graphicFrame>
      <p:sp>
        <p:nvSpPr>
          <p:cNvPr id="5" name="QuadreDeText 4">
            <a:extLst>
              <a:ext uri="{FF2B5EF4-FFF2-40B4-BE49-F238E27FC236}">
                <a16:creationId xmlns:a16="http://schemas.microsoft.com/office/drawing/2014/main" id="{FAACB0D4-5699-461E-9A7F-49F3DFE0FF7A}"/>
              </a:ext>
            </a:extLst>
          </p:cNvPr>
          <p:cNvSpPr txBox="1"/>
          <p:nvPr/>
        </p:nvSpPr>
        <p:spPr>
          <a:xfrm>
            <a:off x="375688" y="3039762"/>
            <a:ext cx="77427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rgbClr val="FF0000"/>
                </a:solidFill>
              </a:rPr>
              <a:t>Alternando  “</a:t>
            </a:r>
            <a:r>
              <a:rPr lang="es-ES" sz="4400" b="1" u="sng" dirty="0">
                <a:solidFill>
                  <a:srgbClr val="FF0000"/>
                </a:solidFill>
              </a:rPr>
              <a:t>de ocho en ocho</a:t>
            </a:r>
            <a:r>
              <a:rPr lang="es-ES" sz="4400" b="1" dirty="0">
                <a:solidFill>
                  <a:srgbClr val="FF0000"/>
                </a:solidFill>
              </a:rPr>
              <a:t>”</a:t>
            </a:r>
          </a:p>
        </p:txBody>
      </p:sp>
      <p:sp>
        <p:nvSpPr>
          <p:cNvPr id="9" name="QuadreDeText 8">
            <a:extLst>
              <a:ext uri="{FF2B5EF4-FFF2-40B4-BE49-F238E27FC236}">
                <a16:creationId xmlns:a16="http://schemas.microsoft.com/office/drawing/2014/main" id="{B7BAA95A-76F0-4886-A1B8-A99FD45A2C18}"/>
              </a:ext>
            </a:extLst>
          </p:cNvPr>
          <p:cNvSpPr txBox="1"/>
          <p:nvPr/>
        </p:nvSpPr>
        <p:spPr>
          <a:xfrm>
            <a:off x="2655509" y="4440196"/>
            <a:ext cx="31830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>
                <a:solidFill>
                  <a:srgbClr val="FF0000"/>
                </a:solidFill>
              </a:rPr>
              <a:t>2</a:t>
            </a:r>
            <a:r>
              <a:rPr lang="es-ES" sz="8000" b="1" baseline="30000" dirty="0">
                <a:solidFill>
                  <a:srgbClr val="FF0000"/>
                </a:solidFill>
              </a:rPr>
              <a:t>3 </a:t>
            </a:r>
            <a:r>
              <a:rPr lang="es-ES" sz="8000" b="1" dirty="0">
                <a:solidFill>
                  <a:srgbClr val="FF0000"/>
                </a:solidFill>
              </a:rPr>
              <a:t>= 8</a:t>
            </a:r>
          </a:p>
        </p:txBody>
      </p:sp>
      <p:sp>
        <p:nvSpPr>
          <p:cNvPr id="10" name="QuadreDeText 9">
            <a:extLst>
              <a:ext uri="{FF2B5EF4-FFF2-40B4-BE49-F238E27FC236}">
                <a16:creationId xmlns:a16="http://schemas.microsoft.com/office/drawing/2014/main" id="{F9934BA6-9B96-487D-ADBF-BD1E09BDFE23}"/>
              </a:ext>
            </a:extLst>
          </p:cNvPr>
          <p:cNvSpPr txBox="1"/>
          <p:nvPr/>
        </p:nvSpPr>
        <p:spPr>
          <a:xfrm>
            <a:off x="375686" y="1840541"/>
            <a:ext cx="7742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Forma de rellenar la tabla con números sucesivos.</a:t>
            </a:r>
          </a:p>
        </p:txBody>
      </p:sp>
      <p:graphicFrame>
        <p:nvGraphicFramePr>
          <p:cNvPr id="11" name="Taula 10">
            <a:extLst>
              <a:ext uri="{FF2B5EF4-FFF2-40B4-BE49-F238E27FC236}">
                <a16:creationId xmlns:a16="http://schemas.microsoft.com/office/drawing/2014/main" id="{56B4D4FA-9450-4ED8-959B-427EC41AC5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55667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349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sp>
        <p:nvSpPr>
          <p:cNvPr id="7" name="QuadreDeText 6">
            <a:extLst>
              <a:ext uri="{FF2B5EF4-FFF2-40B4-BE49-F238E27FC236}">
                <a16:creationId xmlns:a16="http://schemas.microsoft.com/office/drawing/2014/main" id="{B6624B54-2DA1-4CBC-BD76-876F8819DCCA}"/>
              </a:ext>
            </a:extLst>
          </p:cNvPr>
          <p:cNvSpPr txBox="1"/>
          <p:nvPr/>
        </p:nvSpPr>
        <p:spPr>
          <a:xfrm>
            <a:off x="198575" y="1010653"/>
            <a:ext cx="7517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2 (</a:t>
            </a:r>
            <a:r>
              <a:rPr lang="es-ES" sz="2400" dirty="0" err="1"/>
              <a:t>pag</a:t>
            </a:r>
            <a:r>
              <a:rPr lang="es-ES" sz="2400" dirty="0"/>
              <a:t> 29).Expresa un código binario los números de 0 a 15</a:t>
            </a:r>
          </a:p>
        </p:txBody>
      </p:sp>
      <p:sp>
        <p:nvSpPr>
          <p:cNvPr id="10" name="QuadreDeText 9">
            <a:extLst>
              <a:ext uri="{FF2B5EF4-FFF2-40B4-BE49-F238E27FC236}">
                <a16:creationId xmlns:a16="http://schemas.microsoft.com/office/drawing/2014/main" id="{F9934BA6-9B96-487D-ADBF-BD1E09BDFE23}"/>
              </a:ext>
            </a:extLst>
          </p:cNvPr>
          <p:cNvSpPr txBox="1"/>
          <p:nvPr/>
        </p:nvSpPr>
        <p:spPr>
          <a:xfrm>
            <a:off x="375686" y="1840541"/>
            <a:ext cx="7742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Forma de rellenar la tabla con números sucesivos.</a:t>
            </a:r>
          </a:p>
        </p:txBody>
      </p:sp>
      <p:sp>
        <p:nvSpPr>
          <p:cNvPr id="11" name="QuadreDeText 10">
            <a:extLst>
              <a:ext uri="{FF2B5EF4-FFF2-40B4-BE49-F238E27FC236}">
                <a16:creationId xmlns:a16="http://schemas.microsoft.com/office/drawing/2014/main" id="{F4C6F62D-F7BE-4D4C-8B4C-D99B467F40F3}"/>
              </a:ext>
            </a:extLst>
          </p:cNvPr>
          <p:cNvSpPr txBox="1"/>
          <p:nvPr/>
        </p:nvSpPr>
        <p:spPr>
          <a:xfrm>
            <a:off x="198575" y="3657600"/>
            <a:ext cx="7339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FF0000"/>
                </a:solidFill>
              </a:rPr>
              <a:t>Alternando  “</a:t>
            </a:r>
            <a:r>
              <a:rPr lang="es-ES" sz="3200" b="1" u="sng" dirty="0">
                <a:solidFill>
                  <a:srgbClr val="FF0000"/>
                </a:solidFill>
              </a:rPr>
              <a:t>de dieciséis en dieciséis</a:t>
            </a:r>
            <a:r>
              <a:rPr lang="es-ES" sz="3200" b="1" dirty="0">
                <a:solidFill>
                  <a:srgbClr val="FF0000"/>
                </a:solidFill>
              </a:rPr>
              <a:t>”</a:t>
            </a:r>
          </a:p>
        </p:txBody>
      </p:sp>
      <p:sp>
        <p:nvSpPr>
          <p:cNvPr id="12" name="QuadreDeText 11">
            <a:extLst>
              <a:ext uri="{FF2B5EF4-FFF2-40B4-BE49-F238E27FC236}">
                <a16:creationId xmlns:a16="http://schemas.microsoft.com/office/drawing/2014/main" id="{016352A6-1F3C-44D1-974C-8D77B107D9A1}"/>
              </a:ext>
            </a:extLst>
          </p:cNvPr>
          <p:cNvSpPr txBox="1"/>
          <p:nvPr/>
        </p:nvSpPr>
        <p:spPr>
          <a:xfrm>
            <a:off x="2820827" y="5095104"/>
            <a:ext cx="2094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>
                <a:solidFill>
                  <a:srgbClr val="FF0000"/>
                </a:solidFill>
              </a:rPr>
              <a:t>2</a:t>
            </a:r>
            <a:r>
              <a:rPr lang="es-ES" sz="5400" b="1" baseline="30000" dirty="0">
                <a:solidFill>
                  <a:srgbClr val="FF0000"/>
                </a:solidFill>
              </a:rPr>
              <a:t>4 </a:t>
            </a:r>
            <a:r>
              <a:rPr lang="es-ES" sz="5400" b="1" dirty="0">
                <a:solidFill>
                  <a:srgbClr val="FF0000"/>
                </a:solidFill>
              </a:rPr>
              <a:t>= 16</a:t>
            </a:r>
          </a:p>
        </p:txBody>
      </p:sp>
      <p:graphicFrame>
        <p:nvGraphicFramePr>
          <p:cNvPr id="13" name="Taula 12">
            <a:extLst>
              <a:ext uri="{FF2B5EF4-FFF2-40B4-BE49-F238E27FC236}">
                <a16:creationId xmlns:a16="http://schemas.microsoft.com/office/drawing/2014/main" id="{92A9BE51-B250-4AFF-B656-5B20023D7E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98286"/>
              </p:ext>
            </p:extLst>
          </p:nvPr>
        </p:nvGraphicFramePr>
        <p:xfrm>
          <a:off x="7716146" y="144379"/>
          <a:ext cx="4058812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68">
                  <a:extLst>
                    <a:ext uri="{9D8B030D-6E8A-4147-A177-3AD203B41FA5}">
                      <a16:colId xmlns:a16="http://schemas.microsoft.com/office/drawing/2014/main" val="3230110728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4278167639"/>
                    </a:ext>
                  </a:extLst>
                </a:gridCol>
                <a:gridCol w="756329">
                  <a:extLst>
                    <a:ext uri="{9D8B030D-6E8A-4147-A177-3AD203B41FA5}">
                      <a16:colId xmlns:a16="http://schemas.microsoft.com/office/drawing/2014/main" val="3676506609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3092292438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657380309"/>
                    </a:ext>
                  </a:extLst>
                </a:gridCol>
                <a:gridCol w="694920">
                  <a:extLst>
                    <a:ext uri="{9D8B030D-6E8A-4147-A177-3AD203B41FA5}">
                      <a16:colId xmlns:a16="http://schemas.microsoft.com/office/drawing/2014/main" val="627647398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5866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0120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4874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776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5557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74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374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51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0095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8022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620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818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0720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4889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70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092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870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749388"/>
                  </a:ext>
                </a:extLst>
              </a:tr>
            </a:tbl>
          </a:graphicData>
        </a:graphic>
      </p:graphicFrame>
      <p:graphicFrame>
        <p:nvGraphicFramePr>
          <p:cNvPr id="14" name="Taula 13">
            <a:extLst>
              <a:ext uri="{FF2B5EF4-FFF2-40B4-BE49-F238E27FC236}">
                <a16:creationId xmlns:a16="http://schemas.microsoft.com/office/drawing/2014/main" id="{BB237CF7-DE3A-4F20-A495-FFBCEEA48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55667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496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sp>
        <p:nvSpPr>
          <p:cNvPr id="7" name="QuadreDeText 6">
            <a:extLst>
              <a:ext uri="{FF2B5EF4-FFF2-40B4-BE49-F238E27FC236}">
                <a16:creationId xmlns:a16="http://schemas.microsoft.com/office/drawing/2014/main" id="{B6624B54-2DA1-4CBC-BD76-876F8819DCCA}"/>
              </a:ext>
            </a:extLst>
          </p:cNvPr>
          <p:cNvSpPr txBox="1"/>
          <p:nvPr/>
        </p:nvSpPr>
        <p:spPr>
          <a:xfrm>
            <a:off x="198575" y="1010653"/>
            <a:ext cx="7517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2 (</a:t>
            </a:r>
            <a:r>
              <a:rPr lang="es-ES" sz="2400" dirty="0" err="1"/>
              <a:t>pag</a:t>
            </a:r>
            <a:r>
              <a:rPr lang="es-ES" sz="2400" dirty="0"/>
              <a:t> 29).Expresa un código binario los números de 0 a 15</a:t>
            </a:r>
          </a:p>
        </p:txBody>
      </p:sp>
      <p:graphicFrame>
        <p:nvGraphicFramePr>
          <p:cNvPr id="8" name="Taula 7">
            <a:extLst>
              <a:ext uri="{FF2B5EF4-FFF2-40B4-BE49-F238E27FC236}">
                <a16:creationId xmlns:a16="http://schemas.microsoft.com/office/drawing/2014/main" id="{FF608DD9-2409-4290-8D90-8A62F600E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154429"/>
              </p:ext>
            </p:extLst>
          </p:nvPr>
        </p:nvGraphicFramePr>
        <p:xfrm>
          <a:off x="8447288" y="144379"/>
          <a:ext cx="312339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156">
                  <a:extLst>
                    <a:ext uri="{9D8B030D-6E8A-4147-A177-3AD203B41FA5}">
                      <a16:colId xmlns:a16="http://schemas.microsoft.com/office/drawing/2014/main" val="32301107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78167639"/>
                    </a:ext>
                  </a:extLst>
                </a:gridCol>
                <a:gridCol w="608331">
                  <a:extLst>
                    <a:ext uri="{9D8B030D-6E8A-4147-A177-3AD203B41FA5}">
                      <a16:colId xmlns:a16="http://schemas.microsoft.com/office/drawing/2014/main" val="3676506609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3092292438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657380309"/>
                    </a:ext>
                  </a:extLst>
                </a:gridCol>
                <a:gridCol w="558938">
                  <a:extLst>
                    <a:ext uri="{9D8B030D-6E8A-4147-A177-3AD203B41FA5}">
                      <a16:colId xmlns:a16="http://schemas.microsoft.com/office/drawing/2014/main" val="627647398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a-ES" dirty="0">
                          <a:solidFill>
                            <a:srgbClr val="00B050"/>
                          </a:solidFill>
                        </a:rPr>
                        <a:t>2^3</a:t>
                      </a:r>
                      <a:endParaRPr lang="es-E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a-ES" dirty="0">
                          <a:solidFill>
                            <a:srgbClr val="00B050"/>
                          </a:solidFill>
                        </a:rPr>
                        <a:t>2^2</a:t>
                      </a:r>
                      <a:endParaRPr lang="es-E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a-ES" dirty="0">
                          <a:solidFill>
                            <a:srgbClr val="00B050"/>
                          </a:solidFill>
                        </a:rPr>
                        <a:t>2^1</a:t>
                      </a:r>
                      <a:endParaRPr lang="es-E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a-ES" dirty="0">
                          <a:solidFill>
                            <a:srgbClr val="00B050"/>
                          </a:solidFill>
                        </a:rPr>
                        <a:t>2^0</a:t>
                      </a:r>
                      <a:endParaRPr lang="es-E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65866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0120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4874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776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5557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74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374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51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0095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8022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620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818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0720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4889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70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0926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87031"/>
                  </a:ext>
                </a:extLst>
              </a:tr>
            </a:tbl>
          </a:graphicData>
        </a:graphic>
      </p:graphicFrame>
      <p:sp>
        <p:nvSpPr>
          <p:cNvPr id="5" name="QuadreDeText 4">
            <a:extLst>
              <a:ext uri="{FF2B5EF4-FFF2-40B4-BE49-F238E27FC236}">
                <a16:creationId xmlns:a16="http://schemas.microsoft.com/office/drawing/2014/main" id="{71FE37BD-7451-47DE-8122-861AB7DB5F83}"/>
              </a:ext>
            </a:extLst>
          </p:cNvPr>
          <p:cNvSpPr txBox="1"/>
          <p:nvPr/>
        </p:nvSpPr>
        <p:spPr>
          <a:xfrm>
            <a:off x="704045" y="2099177"/>
            <a:ext cx="72413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b="1" dirty="0"/>
              <a:t>Se improvisa una tabla.</a:t>
            </a:r>
            <a:endParaRPr lang="ca-ES" sz="4800" b="1" dirty="0">
              <a:solidFill>
                <a:srgbClr val="00B050"/>
              </a:solidFill>
            </a:endParaRPr>
          </a:p>
          <a:p>
            <a:r>
              <a:rPr lang="ca-ES" sz="4800" b="1" dirty="0">
                <a:solidFill>
                  <a:srgbClr val="00B050"/>
                </a:solidFill>
              </a:rPr>
              <a:t> </a:t>
            </a:r>
          </a:p>
          <a:p>
            <a:r>
              <a:rPr lang="ca-ES" sz="4800" b="1" dirty="0" err="1">
                <a:solidFill>
                  <a:srgbClr val="FF0000"/>
                </a:solidFill>
              </a:rPr>
              <a:t>Filas</a:t>
            </a:r>
            <a:r>
              <a:rPr lang="ca-ES" sz="4800" b="1" dirty="0">
                <a:solidFill>
                  <a:srgbClr val="FF0000"/>
                </a:solidFill>
              </a:rPr>
              <a:t>: el número decimal.</a:t>
            </a:r>
          </a:p>
          <a:p>
            <a:r>
              <a:rPr lang="ca-ES" sz="4800" b="1" dirty="0" err="1">
                <a:solidFill>
                  <a:srgbClr val="00B050"/>
                </a:solidFill>
              </a:rPr>
              <a:t>Columnas</a:t>
            </a:r>
            <a:r>
              <a:rPr lang="ca-ES" sz="4800" b="1" dirty="0">
                <a:solidFill>
                  <a:srgbClr val="00B050"/>
                </a:solidFill>
              </a:rPr>
              <a:t>: </a:t>
            </a:r>
            <a:r>
              <a:rPr lang="ca-ES" sz="4800" b="1" dirty="0" err="1">
                <a:solidFill>
                  <a:srgbClr val="00B050"/>
                </a:solidFill>
              </a:rPr>
              <a:t>dígitos</a:t>
            </a:r>
            <a:r>
              <a:rPr lang="ca-ES" sz="4800" b="1" dirty="0">
                <a:solidFill>
                  <a:srgbClr val="00B050"/>
                </a:solidFill>
              </a:rPr>
              <a:t> </a:t>
            </a:r>
            <a:r>
              <a:rPr lang="ca-ES" sz="4800" b="1" dirty="0" err="1">
                <a:solidFill>
                  <a:srgbClr val="00B050"/>
                </a:solidFill>
              </a:rPr>
              <a:t>binarios</a:t>
            </a:r>
            <a:r>
              <a:rPr lang="ca-ES" sz="4800" b="1" dirty="0">
                <a:solidFill>
                  <a:srgbClr val="00B050"/>
                </a:solidFill>
              </a:rPr>
              <a:t>.</a:t>
            </a:r>
            <a:endParaRPr lang="es-ES" sz="4800" b="1" dirty="0">
              <a:solidFill>
                <a:srgbClr val="00B050"/>
              </a:solidFill>
            </a:endParaRPr>
          </a:p>
        </p:txBody>
      </p:sp>
      <p:graphicFrame>
        <p:nvGraphicFramePr>
          <p:cNvPr id="11" name="Taula 10">
            <a:extLst>
              <a:ext uri="{FF2B5EF4-FFF2-40B4-BE49-F238E27FC236}">
                <a16:creationId xmlns:a16="http://schemas.microsoft.com/office/drawing/2014/main" id="{921B61C1-179A-4305-82FF-B67E13F0A3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232232"/>
              </p:ext>
            </p:extLst>
          </p:nvPr>
        </p:nvGraphicFramePr>
        <p:xfrm>
          <a:off x="0" y="247650"/>
          <a:ext cx="68580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rgbClr val="FF0000"/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rgbClr val="FF0000"/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0149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sp>
        <p:nvSpPr>
          <p:cNvPr id="7" name="QuadreDeText 6">
            <a:extLst>
              <a:ext uri="{FF2B5EF4-FFF2-40B4-BE49-F238E27FC236}">
                <a16:creationId xmlns:a16="http://schemas.microsoft.com/office/drawing/2014/main" id="{B6624B54-2DA1-4CBC-BD76-876F8819DCCA}"/>
              </a:ext>
            </a:extLst>
          </p:cNvPr>
          <p:cNvSpPr txBox="1"/>
          <p:nvPr/>
        </p:nvSpPr>
        <p:spPr>
          <a:xfrm>
            <a:off x="198575" y="1010653"/>
            <a:ext cx="7517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2 (</a:t>
            </a:r>
            <a:r>
              <a:rPr lang="es-ES" sz="2400" dirty="0" err="1"/>
              <a:t>pag</a:t>
            </a:r>
            <a:r>
              <a:rPr lang="es-ES" sz="2400" dirty="0"/>
              <a:t> 29).Expresa un código binario los números de 0 a 15</a:t>
            </a:r>
          </a:p>
        </p:txBody>
      </p:sp>
      <p:graphicFrame>
        <p:nvGraphicFramePr>
          <p:cNvPr id="4" name="Taula 3">
            <a:extLst>
              <a:ext uri="{FF2B5EF4-FFF2-40B4-BE49-F238E27FC236}">
                <a16:creationId xmlns:a16="http://schemas.microsoft.com/office/drawing/2014/main" id="{8CC29FC6-E8BA-4E02-A14B-966A6D2E41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625195"/>
              </p:ext>
            </p:extLst>
          </p:nvPr>
        </p:nvGraphicFramePr>
        <p:xfrm>
          <a:off x="7905750" y="144379"/>
          <a:ext cx="4058812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68">
                  <a:extLst>
                    <a:ext uri="{9D8B030D-6E8A-4147-A177-3AD203B41FA5}">
                      <a16:colId xmlns:a16="http://schemas.microsoft.com/office/drawing/2014/main" val="3138078767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1168621598"/>
                    </a:ext>
                  </a:extLst>
                </a:gridCol>
                <a:gridCol w="756329">
                  <a:extLst>
                    <a:ext uri="{9D8B030D-6E8A-4147-A177-3AD203B41FA5}">
                      <a16:colId xmlns:a16="http://schemas.microsoft.com/office/drawing/2014/main" val="2951322208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1699325684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3470010637"/>
                    </a:ext>
                  </a:extLst>
                </a:gridCol>
                <a:gridCol w="694920">
                  <a:extLst>
                    <a:ext uri="{9D8B030D-6E8A-4147-A177-3AD203B41FA5}">
                      <a16:colId xmlns:a16="http://schemas.microsoft.com/office/drawing/2014/main" val="1110918724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73607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055687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851228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14071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44155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81345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80658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13710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96219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33083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54957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929128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31103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483557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90241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6576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56795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464983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961013CF-1F58-4E77-AEB1-A99808C9A1D3}"/>
              </a:ext>
            </a:extLst>
          </p:cNvPr>
          <p:cNvSpPr/>
          <p:nvPr/>
        </p:nvSpPr>
        <p:spPr>
          <a:xfrm>
            <a:off x="2372515" y="3113053"/>
            <a:ext cx="41806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>
                <a:solidFill>
                  <a:srgbClr val="FF0000"/>
                </a:solidFill>
              </a:rPr>
              <a:t>Fin primera parte II.</a:t>
            </a:r>
          </a:p>
        </p:txBody>
      </p:sp>
      <p:graphicFrame>
        <p:nvGraphicFramePr>
          <p:cNvPr id="10" name="Taula 9">
            <a:extLst>
              <a:ext uri="{FF2B5EF4-FFF2-40B4-BE49-F238E27FC236}">
                <a16:creationId xmlns:a16="http://schemas.microsoft.com/office/drawing/2014/main" id="{078D8FB1-7A7F-4527-A5C2-E3F3B71A5C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55667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334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graphicFrame>
        <p:nvGraphicFramePr>
          <p:cNvPr id="8" name="Taula 7">
            <a:extLst>
              <a:ext uri="{FF2B5EF4-FFF2-40B4-BE49-F238E27FC236}">
                <a16:creationId xmlns:a16="http://schemas.microsoft.com/office/drawing/2014/main" id="{FF608DD9-2409-4290-8D90-8A62F600E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657487"/>
              </p:ext>
            </p:extLst>
          </p:nvPr>
        </p:nvGraphicFramePr>
        <p:xfrm>
          <a:off x="7716146" y="144379"/>
          <a:ext cx="4058812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68">
                  <a:extLst>
                    <a:ext uri="{9D8B030D-6E8A-4147-A177-3AD203B41FA5}">
                      <a16:colId xmlns:a16="http://schemas.microsoft.com/office/drawing/2014/main" val="3230110728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4278167639"/>
                    </a:ext>
                  </a:extLst>
                </a:gridCol>
                <a:gridCol w="756329">
                  <a:extLst>
                    <a:ext uri="{9D8B030D-6E8A-4147-A177-3AD203B41FA5}">
                      <a16:colId xmlns:a16="http://schemas.microsoft.com/office/drawing/2014/main" val="3676506609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3092292438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657380309"/>
                    </a:ext>
                  </a:extLst>
                </a:gridCol>
                <a:gridCol w="694920">
                  <a:extLst>
                    <a:ext uri="{9D8B030D-6E8A-4147-A177-3AD203B41FA5}">
                      <a16:colId xmlns:a16="http://schemas.microsoft.com/office/drawing/2014/main" val="627647398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5866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0120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4874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776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5557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74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374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51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0095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8022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620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818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0720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4889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70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092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870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749388"/>
                  </a:ext>
                </a:extLst>
              </a:tr>
            </a:tbl>
          </a:graphicData>
        </a:graphic>
      </p:graphicFrame>
      <p:graphicFrame>
        <p:nvGraphicFramePr>
          <p:cNvPr id="2" name="Taula 1">
            <a:extLst>
              <a:ext uri="{FF2B5EF4-FFF2-40B4-BE49-F238E27FC236}">
                <a16:creationId xmlns:a16="http://schemas.microsoft.com/office/drawing/2014/main" id="{52DCEED1-F50A-412E-97C0-2A3597C12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220263"/>
              </p:ext>
            </p:extLst>
          </p:nvPr>
        </p:nvGraphicFramePr>
        <p:xfrm>
          <a:off x="1620253" y="730751"/>
          <a:ext cx="405881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68">
                  <a:extLst>
                    <a:ext uri="{9D8B030D-6E8A-4147-A177-3AD203B41FA5}">
                      <a16:colId xmlns:a16="http://schemas.microsoft.com/office/drawing/2014/main" val="430346157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590700586"/>
                    </a:ext>
                  </a:extLst>
                </a:gridCol>
                <a:gridCol w="756329">
                  <a:extLst>
                    <a:ext uri="{9D8B030D-6E8A-4147-A177-3AD203B41FA5}">
                      <a16:colId xmlns:a16="http://schemas.microsoft.com/office/drawing/2014/main" val="4029047614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1068619917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3046527183"/>
                    </a:ext>
                  </a:extLst>
                </a:gridCol>
                <a:gridCol w="694920">
                  <a:extLst>
                    <a:ext uri="{9D8B030D-6E8A-4147-A177-3AD203B41FA5}">
                      <a16:colId xmlns:a16="http://schemas.microsoft.com/office/drawing/2014/main" val="3321877532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485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09848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487888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48684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5418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04167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682295"/>
                  </a:ext>
                </a:extLst>
              </a:tr>
            </a:tbl>
          </a:graphicData>
        </a:graphic>
      </p:graphicFrame>
      <p:graphicFrame>
        <p:nvGraphicFramePr>
          <p:cNvPr id="15" name="Taula 14">
            <a:extLst>
              <a:ext uri="{FF2B5EF4-FFF2-40B4-BE49-F238E27FC236}">
                <a16:creationId xmlns:a16="http://schemas.microsoft.com/office/drawing/2014/main" id="{869AD6E0-28FA-44EA-A083-366F6F45C8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55667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0800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graphicFrame>
        <p:nvGraphicFramePr>
          <p:cNvPr id="8" name="Taula 7">
            <a:extLst>
              <a:ext uri="{FF2B5EF4-FFF2-40B4-BE49-F238E27FC236}">
                <a16:creationId xmlns:a16="http://schemas.microsoft.com/office/drawing/2014/main" id="{FF608DD9-2409-4290-8D90-8A62F600E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498363"/>
              </p:ext>
            </p:extLst>
          </p:nvPr>
        </p:nvGraphicFramePr>
        <p:xfrm>
          <a:off x="7716146" y="144379"/>
          <a:ext cx="4058812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68">
                  <a:extLst>
                    <a:ext uri="{9D8B030D-6E8A-4147-A177-3AD203B41FA5}">
                      <a16:colId xmlns:a16="http://schemas.microsoft.com/office/drawing/2014/main" val="3230110728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4278167639"/>
                    </a:ext>
                  </a:extLst>
                </a:gridCol>
                <a:gridCol w="756329">
                  <a:extLst>
                    <a:ext uri="{9D8B030D-6E8A-4147-A177-3AD203B41FA5}">
                      <a16:colId xmlns:a16="http://schemas.microsoft.com/office/drawing/2014/main" val="3676506609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3092292438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657380309"/>
                    </a:ext>
                  </a:extLst>
                </a:gridCol>
                <a:gridCol w="694920">
                  <a:extLst>
                    <a:ext uri="{9D8B030D-6E8A-4147-A177-3AD203B41FA5}">
                      <a16:colId xmlns:a16="http://schemas.microsoft.com/office/drawing/2014/main" val="627647398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5866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0120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4874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776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5557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74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374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51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0095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8022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620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818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0720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4889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70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092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870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749388"/>
                  </a:ext>
                </a:extLst>
              </a:tr>
            </a:tbl>
          </a:graphicData>
        </a:graphic>
      </p:graphicFrame>
      <p:graphicFrame>
        <p:nvGraphicFramePr>
          <p:cNvPr id="2" name="Taula 1">
            <a:extLst>
              <a:ext uri="{FF2B5EF4-FFF2-40B4-BE49-F238E27FC236}">
                <a16:creationId xmlns:a16="http://schemas.microsoft.com/office/drawing/2014/main" id="{52DCEED1-F50A-412E-97C0-2A3597C12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547890"/>
              </p:ext>
            </p:extLst>
          </p:nvPr>
        </p:nvGraphicFramePr>
        <p:xfrm>
          <a:off x="1620253" y="730751"/>
          <a:ext cx="405881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68">
                  <a:extLst>
                    <a:ext uri="{9D8B030D-6E8A-4147-A177-3AD203B41FA5}">
                      <a16:colId xmlns:a16="http://schemas.microsoft.com/office/drawing/2014/main" val="430346157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590700586"/>
                    </a:ext>
                  </a:extLst>
                </a:gridCol>
                <a:gridCol w="756329">
                  <a:extLst>
                    <a:ext uri="{9D8B030D-6E8A-4147-A177-3AD203B41FA5}">
                      <a16:colId xmlns:a16="http://schemas.microsoft.com/office/drawing/2014/main" val="4029047614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1068619917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3046527183"/>
                    </a:ext>
                  </a:extLst>
                </a:gridCol>
                <a:gridCol w="694920">
                  <a:extLst>
                    <a:ext uri="{9D8B030D-6E8A-4147-A177-3AD203B41FA5}">
                      <a16:colId xmlns:a16="http://schemas.microsoft.com/office/drawing/2014/main" val="3321877532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485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09848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487888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48684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5418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04167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682295"/>
                  </a:ext>
                </a:extLst>
              </a:tr>
            </a:tbl>
          </a:graphicData>
        </a:graphic>
      </p:graphicFrame>
      <p:sp>
        <p:nvSpPr>
          <p:cNvPr id="13" name="QuadreDeText 12">
            <a:extLst>
              <a:ext uri="{FF2B5EF4-FFF2-40B4-BE49-F238E27FC236}">
                <a16:creationId xmlns:a16="http://schemas.microsoft.com/office/drawing/2014/main" id="{ED966632-6B1B-4DA6-B9F8-E69897574DC7}"/>
              </a:ext>
            </a:extLst>
          </p:cNvPr>
          <p:cNvSpPr txBox="1"/>
          <p:nvPr/>
        </p:nvSpPr>
        <p:spPr>
          <a:xfrm>
            <a:off x="198575" y="3657600"/>
            <a:ext cx="7339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FF0000"/>
                </a:solidFill>
              </a:rPr>
              <a:t>Alternando  “</a:t>
            </a:r>
            <a:r>
              <a:rPr lang="es-ES" sz="3200" b="1" u="sng" dirty="0">
                <a:solidFill>
                  <a:srgbClr val="FF0000"/>
                </a:solidFill>
              </a:rPr>
              <a:t>de uno en uno</a:t>
            </a:r>
            <a:r>
              <a:rPr lang="es-ES" sz="3200" b="1" dirty="0">
                <a:solidFill>
                  <a:srgbClr val="FF0000"/>
                </a:solidFill>
              </a:rPr>
              <a:t>”</a:t>
            </a:r>
          </a:p>
        </p:txBody>
      </p:sp>
      <p:sp>
        <p:nvSpPr>
          <p:cNvPr id="14" name="QuadreDeText 13">
            <a:extLst>
              <a:ext uri="{FF2B5EF4-FFF2-40B4-BE49-F238E27FC236}">
                <a16:creationId xmlns:a16="http://schemas.microsoft.com/office/drawing/2014/main" id="{7875BFA0-B467-4EE7-9E79-172957EDE14A}"/>
              </a:ext>
            </a:extLst>
          </p:cNvPr>
          <p:cNvSpPr txBox="1"/>
          <p:nvPr/>
        </p:nvSpPr>
        <p:spPr>
          <a:xfrm>
            <a:off x="2996440" y="5095104"/>
            <a:ext cx="17433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>
                <a:solidFill>
                  <a:srgbClr val="FF0000"/>
                </a:solidFill>
              </a:rPr>
              <a:t>2</a:t>
            </a:r>
            <a:r>
              <a:rPr lang="es-ES" sz="5400" b="1" baseline="30000" dirty="0">
                <a:solidFill>
                  <a:srgbClr val="FF0000"/>
                </a:solidFill>
              </a:rPr>
              <a:t>0 </a:t>
            </a:r>
            <a:r>
              <a:rPr lang="es-ES" sz="5400" b="1" dirty="0">
                <a:solidFill>
                  <a:srgbClr val="FF0000"/>
                </a:solidFill>
              </a:rPr>
              <a:t>= 1</a:t>
            </a:r>
          </a:p>
        </p:txBody>
      </p:sp>
      <p:graphicFrame>
        <p:nvGraphicFramePr>
          <p:cNvPr id="7" name="Taula 6">
            <a:extLst>
              <a:ext uri="{FF2B5EF4-FFF2-40B4-BE49-F238E27FC236}">
                <a16:creationId xmlns:a16="http://schemas.microsoft.com/office/drawing/2014/main" id="{698E0668-F2DE-4BD7-B88C-53BCF0F995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55667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4325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graphicFrame>
        <p:nvGraphicFramePr>
          <p:cNvPr id="8" name="Taula 7">
            <a:extLst>
              <a:ext uri="{FF2B5EF4-FFF2-40B4-BE49-F238E27FC236}">
                <a16:creationId xmlns:a16="http://schemas.microsoft.com/office/drawing/2014/main" id="{FF608DD9-2409-4290-8D90-8A62F600E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541456"/>
              </p:ext>
            </p:extLst>
          </p:nvPr>
        </p:nvGraphicFramePr>
        <p:xfrm>
          <a:off x="7716146" y="144379"/>
          <a:ext cx="4058812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68">
                  <a:extLst>
                    <a:ext uri="{9D8B030D-6E8A-4147-A177-3AD203B41FA5}">
                      <a16:colId xmlns:a16="http://schemas.microsoft.com/office/drawing/2014/main" val="3230110728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4278167639"/>
                    </a:ext>
                  </a:extLst>
                </a:gridCol>
                <a:gridCol w="756329">
                  <a:extLst>
                    <a:ext uri="{9D8B030D-6E8A-4147-A177-3AD203B41FA5}">
                      <a16:colId xmlns:a16="http://schemas.microsoft.com/office/drawing/2014/main" val="3676506609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3092292438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657380309"/>
                    </a:ext>
                  </a:extLst>
                </a:gridCol>
                <a:gridCol w="694920">
                  <a:extLst>
                    <a:ext uri="{9D8B030D-6E8A-4147-A177-3AD203B41FA5}">
                      <a16:colId xmlns:a16="http://schemas.microsoft.com/office/drawing/2014/main" val="627647398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5866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0120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4874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776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5557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74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374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51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0095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8022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620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818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0720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4889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70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092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870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749388"/>
                  </a:ext>
                </a:extLst>
              </a:tr>
            </a:tbl>
          </a:graphicData>
        </a:graphic>
      </p:graphicFrame>
      <p:graphicFrame>
        <p:nvGraphicFramePr>
          <p:cNvPr id="2" name="Taula 1">
            <a:extLst>
              <a:ext uri="{FF2B5EF4-FFF2-40B4-BE49-F238E27FC236}">
                <a16:creationId xmlns:a16="http://schemas.microsoft.com/office/drawing/2014/main" id="{52DCEED1-F50A-412E-97C0-2A3597C12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97363"/>
              </p:ext>
            </p:extLst>
          </p:nvPr>
        </p:nvGraphicFramePr>
        <p:xfrm>
          <a:off x="1620253" y="730751"/>
          <a:ext cx="405881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68">
                  <a:extLst>
                    <a:ext uri="{9D8B030D-6E8A-4147-A177-3AD203B41FA5}">
                      <a16:colId xmlns:a16="http://schemas.microsoft.com/office/drawing/2014/main" val="430346157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590700586"/>
                    </a:ext>
                  </a:extLst>
                </a:gridCol>
                <a:gridCol w="756329">
                  <a:extLst>
                    <a:ext uri="{9D8B030D-6E8A-4147-A177-3AD203B41FA5}">
                      <a16:colId xmlns:a16="http://schemas.microsoft.com/office/drawing/2014/main" val="4029047614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1068619917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3046527183"/>
                    </a:ext>
                  </a:extLst>
                </a:gridCol>
                <a:gridCol w="694920">
                  <a:extLst>
                    <a:ext uri="{9D8B030D-6E8A-4147-A177-3AD203B41FA5}">
                      <a16:colId xmlns:a16="http://schemas.microsoft.com/office/drawing/2014/main" val="3321877532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485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09848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487888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48684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5418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04167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682295"/>
                  </a:ext>
                </a:extLst>
              </a:tr>
            </a:tbl>
          </a:graphicData>
        </a:graphic>
      </p:graphicFrame>
      <p:sp>
        <p:nvSpPr>
          <p:cNvPr id="13" name="QuadreDeText 12">
            <a:extLst>
              <a:ext uri="{FF2B5EF4-FFF2-40B4-BE49-F238E27FC236}">
                <a16:creationId xmlns:a16="http://schemas.microsoft.com/office/drawing/2014/main" id="{ED966632-6B1B-4DA6-B9F8-E69897574DC7}"/>
              </a:ext>
            </a:extLst>
          </p:cNvPr>
          <p:cNvSpPr txBox="1"/>
          <p:nvPr/>
        </p:nvSpPr>
        <p:spPr>
          <a:xfrm>
            <a:off x="198575" y="3657600"/>
            <a:ext cx="7339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FF0000"/>
                </a:solidFill>
              </a:rPr>
              <a:t>Alternando  “</a:t>
            </a:r>
            <a:r>
              <a:rPr lang="es-ES" sz="3200" b="1" u="sng" dirty="0">
                <a:solidFill>
                  <a:srgbClr val="FF0000"/>
                </a:solidFill>
              </a:rPr>
              <a:t>de dos en dos</a:t>
            </a:r>
            <a:r>
              <a:rPr lang="es-ES" sz="3200" b="1" dirty="0">
                <a:solidFill>
                  <a:srgbClr val="FF0000"/>
                </a:solidFill>
              </a:rPr>
              <a:t>”</a:t>
            </a:r>
          </a:p>
        </p:txBody>
      </p:sp>
      <p:sp>
        <p:nvSpPr>
          <p:cNvPr id="14" name="QuadreDeText 13">
            <a:extLst>
              <a:ext uri="{FF2B5EF4-FFF2-40B4-BE49-F238E27FC236}">
                <a16:creationId xmlns:a16="http://schemas.microsoft.com/office/drawing/2014/main" id="{7875BFA0-B467-4EE7-9E79-172957EDE14A}"/>
              </a:ext>
            </a:extLst>
          </p:cNvPr>
          <p:cNvSpPr txBox="1"/>
          <p:nvPr/>
        </p:nvSpPr>
        <p:spPr>
          <a:xfrm>
            <a:off x="2996440" y="5095104"/>
            <a:ext cx="17433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>
                <a:solidFill>
                  <a:srgbClr val="FF0000"/>
                </a:solidFill>
              </a:rPr>
              <a:t>2</a:t>
            </a:r>
            <a:r>
              <a:rPr lang="es-ES" sz="5400" b="1" baseline="30000" dirty="0">
                <a:solidFill>
                  <a:srgbClr val="FF0000"/>
                </a:solidFill>
              </a:rPr>
              <a:t>1 </a:t>
            </a:r>
            <a:r>
              <a:rPr lang="es-ES" sz="5400" b="1" dirty="0">
                <a:solidFill>
                  <a:srgbClr val="FF0000"/>
                </a:solidFill>
              </a:rPr>
              <a:t>= 2</a:t>
            </a:r>
          </a:p>
        </p:txBody>
      </p:sp>
      <p:graphicFrame>
        <p:nvGraphicFramePr>
          <p:cNvPr id="7" name="Taula 6">
            <a:extLst>
              <a:ext uri="{FF2B5EF4-FFF2-40B4-BE49-F238E27FC236}">
                <a16:creationId xmlns:a16="http://schemas.microsoft.com/office/drawing/2014/main" id="{E7CF8E17-3AF3-4CD5-8C2B-702F2D0D68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55667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6763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graphicFrame>
        <p:nvGraphicFramePr>
          <p:cNvPr id="8" name="Taula 7">
            <a:extLst>
              <a:ext uri="{FF2B5EF4-FFF2-40B4-BE49-F238E27FC236}">
                <a16:creationId xmlns:a16="http://schemas.microsoft.com/office/drawing/2014/main" id="{FF608DD9-2409-4290-8D90-8A62F600E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045872"/>
              </p:ext>
            </p:extLst>
          </p:nvPr>
        </p:nvGraphicFramePr>
        <p:xfrm>
          <a:off x="7716146" y="144379"/>
          <a:ext cx="4058812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68">
                  <a:extLst>
                    <a:ext uri="{9D8B030D-6E8A-4147-A177-3AD203B41FA5}">
                      <a16:colId xmlns:a16="http://schemas.microsoft.com/office/drawing/2014/main" val="3230110728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4278167639"/>
                    </a:ext>
                  </a:extLst>
                </a:gridCol>
                <a:gridCol w="756329">
                  <a:extLst>
                    <a:ext uri="{9D8B030D-6E8A-4147-A177-3AD203B41FA5}">
                      <a16:colId xmlns:a16="http://schemas.microsoft.com/office/drawing/2014/main" val="3676506609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3092292438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657380309"/>
                    </a:ext>
                  </a:extLst>
                </a:gridCol>
                <a:gridCol w="694920">
                  <a:extLst>
                    <a:ext uri="{9D8B030D-6E8A-4147-A177-3AD203B41FA5}">
                      <a16:colId xmlns:a16="http://schemas.microsoft.com/office/drawing/2014/main" val="627647398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5866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0120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4874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776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5557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74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374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51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0095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8022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620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818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0720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4889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70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092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870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749388"/>
                  </a:ext>
                </a:extLst>
              </a:tr>
            </a:tbl>
          </a:graphicData>
        </a:graphic>
      </p:graphicFrame>
      <p:graphicFrame>
        <p:nvGraphicFramePr>
          <p:cNvPr id="2" name="Taula 1">
            <a:extLst>
              <a:ext uri="{FF2B5EF4-FFF2-40B4-BE49-F238E27FC236}">
                <a16:creationId xmlns:a16="http://schemas.microsoft.com/office/drawing/2014/main" id="{52DCEED1-F50A-412E-97C0-2A3597C12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433235"/>
              </p:ext>
            </p:extLst>
          </p:nvPr>
        </p:nvGraphicFramePr>
        <p:xfrm>
          <a:off x="1620253" y="730751"/>
          <a:ext cx="405881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68">
                  <a:extLst>
                    <a:ext uri="{9D8B030D-6E8A-4147-A177-3AD203B41FA5}">
                      <a16:colId xmlns:a16="http://schemas.microsoft.com/office/drawing/2014/main" val="430346157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590700586"/>
                    </a:ext>
                  </a:extLst>
                </a:gridCol>
                <a:gridCol w="756329">
                  <a:extLst>
                    <a:ext uri="{9D8B030D-6E8A-4147-A177-3AD203B41FA5}">
                      <a16:colId xmlns:a16="http://schemas.microsoft.com/office/drawing/2014/main" val="4029047614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1068619917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3046527183"/>
                    </a:ext>
                  </a:extLst>
                </a:gridCol>
                <a:gridCol w="694920">
                  <a:extLst>
                    <a:ext uri="{9D8B030D-6E8A-4147-A177-3AD203B41FA5}">
                      <a16:colId xmlns:a16="http://schemas.microsoft.com/office/drawing/2014/main" val="3321877532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485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09848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487888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48684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5418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04167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682295"/>
                  </a:ext>
                </a:extLst>
              </a:tr>
            </a:tbl>
          </a:graphicData>
        </a:graphic>
      </p:graphicFrame>
      <p:sp>
        <p:nvSpPr>
          <p:cNvPr id="13" name="QuadreDeText 12">
            <a:extLst>
              <a:ext uri="{FF2B5EF4-FFF2-40B4-BE49-F238E27FC236}">
                <a16:creationId xmlns:a16="http://schemas.microsoft.com/office/drawing/2014/main" id="{ED966632-6B1B-4DA6-B9F8-E69897574DC7}"/>
              </a:ext>
            </a:extLst>
          </p:cNvPr>
          <p:cNvSpPr txBox="1"/>
          <p:nvPr/>
        </p:nvSpPr>
        <p:spPr>
          <a:xfrm>
            <a:off x="198575" y="3657600"/>
            <a:ext cx="7339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FF0000"/>
                </a:solidFill>
              </a:rPr>
              <a:t>Alternando  “</a:t>
            </a:r>
            <a:r>
              <a:rPr lang="es-ES" sz="3200" b="1" u="sng" dirty="0">
                <a:solidFill>
                  <a:srgbClr val="FF0000"/>
                </a:solidFill>
              </a:rPr>
              <a:t>de cuatro en cuatro</a:t>
            </a:r>
            <a:r>
              <a:rPr lang="es-ES" sz="3200" b="1" dirty="0">
                <a:solidFill>
                  <a:srgbClr val="FF0000"/>
                </a:solidFill>
              </a:rPr>
              <a:t>”</a:t>
            </a:r>
          </a:p>
        </p:txBody>
      </p:sp>
      <p:sp>
        <p:nvSpPr>
          <p:cNvPr id="14" name="QuadreDeText 13">
            <a:extLst>
              <a:ext uri="{FF2B5EF4-FFF2-40B4-BE49-F238E27FC236}">
                <a16:creationId xmlns:a16="http://schemas.microsoft.com/office/drawing/2014/main" id="{7875BFA0-B467-4EE7-9E79-172957EDE14A}"/>
              </a:ext>
            </a:extLst>
          </p:cNvPr>
          <p:cNvSpPr txBox="1"/>
          <p:nvPr/>
        </p:nvSpPr>
        <p:spPr>
          <a:xfrm>
            <a:off x="2996440" y="5095104"/>
            <a:ext cx="17433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>
                <a:solidFill>
                  <a:srgbClr val="FF0000"/>
                </a:solidFill>
              </a:rPr>
              <a:t>2</a:t>
            </a:r>
            <a:r>
              <a:rPr lang="es-ES" sz="5400" b="1" baseline="30000" dirty="0">
                <a:solidFill>
                  <a:srgbClr val="FF0000"/>
                </a:solidFill>
              </a:rPr>
              <a:t>2 </a:t>
            </a:r>
            <a:r>
              <a:rPr lang="es-ES" sz="5400" b="1" dirty="0">
                <a:solidFill>
                  <a:srgbClr val="FF0000"/>
                </a:solidFill>
              </a:rPr>
              <a:t>= 4</a:t>
            </a:r>
          </a:p>
        </p:txBody>
      </p:sp>
      <p:graphicFrame>
        <p:nvGraphicFramePr>
          <p:cNvPr id="7" name="Taula 6">
            <a:extLst>
              <a:ext uri="{FF2B5EF4-FFF2-40B4-BE49-F238E27FC236}">
                <a16:creationId xmlns:a16="http://schemas.microsoft.com/office/drawing/2014/main" id="{6CD6A1E2-DA44-4615-B57D-E1E4117D8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55667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5614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graphicFrame>
        <p:nvGraphicFramePr>
          <p:cNvPr id="8" name="Taula 7">
            <a:extLst>
              <a:ext uri="{FF2B5EF4-FFF2-40B4-BE49-F238E27FC236}">
                <a16:creationId xmlns:a16="http://schemas.microsoft.com/office/drawing/2014/main" id="{FF608DD9-2409-4290-8D90-8A62F600E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871277"/>
              </p:ext>
            </p:extLst>
          </p:nvPr>
        </p:nvGraphicFramePr>
        <p:xfrm>
          <a:off x="7716146" y="144379"/>
          <a:ext cx="4058812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68">
                  <a:extLst>
                    <a:ext uri="{9D8B030D-6E8A-4147-A177-3AD203B41FA5}">
                      <a16:colId xmlns:a16="http://schemas.microsoft.com/office/drawing/2014/main" val="3230110728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4278167639"/>
                    </a:ext>
                  </a:extLst>
                </a:gridCol>
                <a:gridCol w="756329">
                  <a:extLst>
                    <a:ext uri="{9D8B030D-6E8A-4147-A177-3AD203B41FA5}">
                      <a16:colId xmlns:a16="http://schemas.microsoft.com/office/drawing/2014/main" val="3676506609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3092292438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657380309"/>
                    </a:ext>
                  </a:extLst>
                </a:gridCol>
                <a:gridCol w="694920">
                  <a:extLst>
                    <a:ext uri="{9D8B030D-6E8A-4147-A177-3AD203B41FA5}">
                      <a16:colId xmlns:a16="http://schemas.microsoft.com/office/drawing/2014/main" val="627647398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5866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0120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4874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776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5557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74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374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51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0095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8022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620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818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0720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4889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70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092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870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749388"/>
                  </a:ext>
                </a:extLst>
              </a:tr>
            </a:tbl>
          </a:graphicData>
        </a:graphic>
      </p:graphicFrame>
      <p:graphicFrame>
        <p:nvGraphicFramePr>
          <p:cNvPr id="2" name="Taula 1">
            <a:extLst>
              <a:ext uri="{FF2B5EF4-FFF2-40B4-BE49-F238E27FC236}">
                <a16:creationId xmlns:a16="http://schemas.microsoft.com/office/drawing/2014/main" id="{52DCEED1-F50A-412E-97C0-2A3597C12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106877"/>
              </p:ext>
            </p:extLst>
          </p:nvPr>
        </p:nvGraphicFramePr>
        <p:xfrm>
          <a:off x="1620253" y="730751"/>
          <a:ext cx="405881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68">
                  <a:extLst>
                    <a:ext uri="{9D8B030D-6E8A-4147-A177-3AD203B41FA5}">
                      <a16:colId xmlns:a16="http://schemas.microsoft.com/office/drawing/2014/main" val="430346157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590700586"/>
                    </a:ext>
                  </a:extLst>
                </a:gridCol>
                <a:gridCol w="756329">
                  <a:extLst>
                    <a:ext uri="{9D8B030D-6E8A-4147-A177-3AD203B41FA5}">
                      <a16:colId xmlns:a16="http://schemas.microsoft.com/office/drawing/2014/main" val="4029047614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1068619917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3046527183"/>
                    </a:ext>
                  </a:extLst>
                </a:gridCol>
                <a:gridCol w="694920">
                  <a:extLst>
                    <a:ext uri="{9D8B030D-6E8A-4147-A177-3AD203B41FA5}">
                      <a16:colId xmlns:a16="http://schemas.microsoft.com/office/drawing/2014/main" val="3321877532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485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09848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487888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48684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5418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04167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682295"/>
                  </a:ext>
                </a:extLst>
              </a:tr>
            </a:tbl>
          </a:graphicData>
        </a:graphic>
      </p:graphicFrame>
      <p:sp>
        <p:nvSpPr>
          <p:cNvPr id="13" name="QuadreDeText 12">
            <a:extLst>
              <a:ext uri="{FF2B5EF4-FFF2-40B4-BE49-F238E27FC236}">
                <a16:creationId xmlns:a16="http://schemas.microsoft.com/office/drawing/2014/main" id="{ED966632-6B1B-4DA6-B9F8-E69897574DC7}"/>
              </a:ext>
            </a:extLst>
          </p:cNvPr>
          <p:cNvSpPr txBox="1"/>
          <p:nvPr/>
        </p:nvSpPr>
        <p:spPr>
          <a:xfrm>
            <a:off x="198575" y="3657600"/>
            <a:ext cx="7339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FF0000"/>
                </a:solidFill>
              </a:rPr>
              <a:t>Alternando  “</a:t>
            </a:r>
            <a:r>
              <a:rPr lang="es-ES" sz="3200" b="1" u="sng" dirty="0">
                <a:solidFill>
                  <a:srgbClr val="FF0000"/>
                </a:solidFill>
              </a:rPr>
              <a:t>de ocho en ocho</a:t>
            </a:r>
            <a:r>
              <a:rPr lang="es-ES" sz="3200" b="1" dirty="0">
                <a:solidFill>
                  <a:srgbClr val="FF0000"/>
                </a:solidFill>
              </a:rPr>
              <a:t>”</a:t>
            </a:r>
          </a:p>
        </p:txBody>
      </p:sp>
      <p:sp>
        <p:nvSpPr>
          <p:cNvPr id="14" name="QuadreDeText 13">
            <a:extLst>
              <a:ext uri="{FF2B5EF4-FFF2-40B4-BE49-F238E27FC236}">
                <a16:creationId xmlns:a16="http://schemas.microsoft.com/office/drawing/2014/main" id="{7875BFA0-B467-4EE7-9E79-172957EDE14A}"/>
              </a:ext>
            </a:extLst>
          </p:cNvPr>
          <p:cNvSpPr txBox="1"/>
          <p:nvPr/>
        </p:nvSpPr>
        <p:spPr>
          <a:xfrm>
            <a:off x="2996440" y="5095104"/>
            <a:ext cx="17433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>
                <a:solidFill>
                  <a:srgbClr val="FF0000"/>
                </a:solidFill>
              </a:rPr>
              <a:t>2</a:t>
            </a:r>
            <a:r>
              <a:rPr lang="es-ES" sz="5400" b="1" baseline="30000" dirty="0">
                <a:solidFill>
                  <a:srgbClr val="FF0000"/>
                </a:solidFill>
              </a:rPr>
              <a:t>3 </a:t>
            </a:r>
            <a:r>
              <a:rPr lang="es-ES" sz="5400" b="1" dirty="0">
                <a:solidFill>
                  <a:srgbClr val="FF0000"/>
                </a:solidFill>
              </a:rPr>
              <a:t>= 8</a:t>
            </a:r>
          </a:p>
        </p:txBody>
      </p:sp>
      <p:graphicFrame>
        <p:nvGraphicFramePr>
          <p:cNvPr id="7" name="Taula 6">
            <a:extLst>
              <a:ext uri="{FF2B5EF4-FFF2-40B4-BE49-F238E27FC236}">
                <a16:creationId xmlns:a16="http://schemas.microsoft.com/office/drawing/2014/main" id="{2670DD8C-D89F-4D16-B46F-8C55867B61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55667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2386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graphicFrame>
        <p:nvGraphicFramePr>
          <p:cNvPr id="8" name="Taula 7">
            <a:extLst>
              <a:ext uri="{FF2B5EF4-FFF2-40B4-BE49-F238E27FC236}">
                <a16:creationId xmlns:a16="http://schemas.microsoft.com/office/drawing/2014/main" id="{FF608DD9-2409-4290-8D90-8A62F600E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85292"/>
              </p:ext>
            </p:extLst>
          </p:nvPr>
        </p:nvGraphicFramePr>
        <p:xfrm>
          <a:off x="7716146" y="144379"/>
          <a:ext cx="4058812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68">
                  <a:extLst>
                    <a:ext uri="{9D8B030D-6E8A-4147-A177-3AD203B41FA5}">
                      <a16:colId xmlns:a16="http://schemas.microsoft.com/office/drawing/2014/main" val="3230110728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4278167639"/>
                    </a:ext>
                  </a:extLst>
                </a:gridCol>
                <a:gridCol w="756329">
                  <a:extLst>
                    <a:ext uri="{9D8B030D-6E8A-4147-A177-3AD203B41FA5}">
                      <a16:colId xmlns:a16="http://schemas.microsoft.com/office/drawing/2014/main" val="3676506609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3092292438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657380309"/>
                    </a:ext>
                  </a:extLst>
                </a:gridCol>
                <a:gridCol w="694920">
                  <a:extLst>
                    <a:ext uri="{9D8B030D-6E8A-4147-A177-3AD203B41FA5}">
                      <a16:colId xmlns:a16="http://schemas.microsoft.com/office/drawing/2014/main" val="627647398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5866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0120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4874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776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5557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74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374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51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0095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8022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620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818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0720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4889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70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092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870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749388"/>
                  </a:ext>
                </a:extLst>
              </a:tr>
            </a:tbl>
          </a:graphicData>
        </a:graphic>
      </p:graphicFrame>
      <p:graphicFrame>
        <p:nvGraphicFramePr>
          <p:cNvPr id="2" name="Taula 1">
            <a:extLst>
              <a:ext uri="{FF2B5EF4-FFF2-40B4-BE49-F238E27FC236}">
                <a16:creationId xmlns:a16="http://schemas.microsoft.com/office/drawing/2014/main" id="{52DCEED1-F50A-412E-97C0-2A3597C12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642700"/>
              </p:ext>
            </p:extLst>
          </p:nvPr>
        </p:nvGraphicFramePr>
        <p:xfrm>
          <a:off x="1620253" y="730751"/>
          <a:ext cx="405881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68">
                  <a:extLst>
                    <a:ext uri="{9D8B030D-6E8A-4147-A177-3AD203B41FA5}">
                      <a16:colId xmlns:a16="http://schemas.microsoft.com/office/drawing/2014/main" val="430346157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590700586"/>
                    </a:ext>
                  </a:extLst>
                </a:gridCol>
                <a:gridCol w="756329">
                  <a:extLst>
                    <a:ext uri="{9D8B030D-6E8A-4147-A177-3AD203B41FA5}">
                      <a16:colId xmlns:a16="http://schemas.microsoft.com/office/drawing/2014/main" val="4029047614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1068619917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3046527183"/>
                    </a:ext>
                  </a:extLst>
                </a:gridCol>
                <a:gridCol w="694920">
                  <a:extLst>
                    <a:ext uri="{9D8B030D-6E8A-4147-A177-3AD203B41FA5}">
                      <a16:colId xmlns:a16="http://schemas.microsoft.com/office/drawing/2014/main" val="3321877532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485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09848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487888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48684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5418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04167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682295"/>
                  </a:ext>
                </a:extLst>
              </a:tr>
            </a:tbl>
          </a:graphicData>
        </a:graphic>
      </p:graphicFrame>
      <p:sp>
        <p:nvSpPr>
          <p:cNvPr id="13" name="QuadreDeText 12">
            <a:extLst>
              <a:ext uri="{FF2B5EF4-FFF2-40B4-BE49-F238E27FC236}">
                <a16:creationId xmlns:a16="http://schemas.microsoft.com/office/drawing/2014/main" id="{ED966632-6B1B-4DA6-B9F8-E69897574DC7}"/>
              </a:ext>
            </a:extLst>
          </p:cNvPr>
          <p:cNvSpPr txBox="1"/>
          <p:nvPr/>
        </p:nvSpPr>
        <p:spPr>
          <a:xfrm>
            <a:off x="198575" y="3657600"/>
            <a:ext cx="7339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FF0000"/>
                </a:solidFill>
              </a:rPr>
              <a:t>Alternando  “</a:t>
            </a:r>
            <a:r>
              <a:rPr lang="es-ES" sz="3200" b="1" u="sng" dirty="0">
                <a:solidFill>
                  <a:srgbClr val="FF0000"/>
                </a:solidFill>
              </a:rPr>
              <a:t>de dieciséis en dieciséis</a:t>
            </a:r>
            <a:r>
              <a:rPr lang="es-ES" sz="3200" b="1" dirty="0">
                <a:solidFill>
                  <a:srgbClr val="FF0000"/>
                </a:solidFill>
              </a:rPr>
              <a:t>”</a:t>
            </a:r>
          </a:p>
        </p:txBody>
      </p:sp>
      <p:sp>
        <p:nvSpPr>
          <p:cNvPr id="14" name="QuadreDeText 13">
            <a:extLst>
              <a:ext uri="{FF2B5EF4-FFF2-40B4-BE49-F238E27FC236}">
                <a16:creationId xmlns:a16="http://schemas.microsoft.com/office/drawing/2014/main" id="{7875BFA0-B467-4EE7-9E79-172957EDE14A}"/>
              </a:ext>
            </a:extLst>
          </p:cNvPr>
          <p:cNvSpPr txBox="1"/>
          <p:nvPr/>
        </p:nvSpPr>
        <p:spPr>
          <a:xfrm>
            <a:off x="2820827" y="5095104"/>
            <a:ext cx="2094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>
                <a:solidFill>
                  <a:srgbClr val="FF0000"/>
                </a:solidFill>
              </a:rPr>
              <a:t>2</a:t>
            </a:r>
            <a:r>
              <a:rPr lang="es-ES" sz="5400" b="1" baseline="30000" dirty="0">
                <a:solidFill>
                  <a:srgbClr val="FF0000"/>
                </a:solidFill>
              </a:rPr>
              <a:t>4 </a:t>
            </a:r>
            <a:r>
              <a:rPr lang="es-ES" sz="5400" b="1" dirty="0">
                <a:solidFill>
                  <a:srgbClr val="FF0000"/>
                </a:solidFill>
              </a:rPr>
              <a:t>= 16</a:t>
            </a:r>
          </a:p>
        </p:txBody>
      </p:sp>
      <p:graphicFrame>
        <p:nvGraphicFramePr>
          <p:cNvPr id="9" name="Taula 8">
            <a:extLst>
              <a:ext uri="{FF2B5EF4-FFF2-40B4-BE49-F238E27FC236}">
                <a16:creationId xmlns:a16="http://schemas.microsoft.com/office/drawing/2014/main" id="{8B44ABA3-927C-4733-90C0-F92293091E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55667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4811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graphicFrame>
        <p:nvGraphicFramePr>
          <p:cNvPr id="8" name="Taula 7">
            <a:extLst>
              <a:ext uri="{FF2B5EF4-FFF2-40B4-BE49-F238E27FC236}">
                <a16:creationId xmlns:a16="http://schemas.microsoft.com/office/drawing/2014/main" id="{FF608DD9-2409-4290-8D90-8A62F600E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324189"/>
              </p:ext>
            </p:extLst>
          </p:nvPr>
        </p:nvGraphicFramePr>
        <p:xfrm>
          <a:off x="7716146" y="144379"/>
          <a:ext cx="4058812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68">
                  <a:extLst>
                    <a:ext uri="{9D8B030D-6E8A-4147-A177-3AD203B41FA5}">
                      <a16:colId xmlns:a16="http://schemas.microsoft.com/office/drawing/2014/main" val="3230110728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4278167639"/>
                    </a:ext>
                  </a:extLst>
                </a:gridCol>
                <a:gridCol w="756329">
                  <a:extLst>
                    <a:ext uri="{9D8B030D-6E8A-4147-A177-3AD203B41FA5}">
                      <a16:colId xmlns:a16="http://schemas.microsoft.com/office/drawing/2014/main" val="3676506609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3092292438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657380309"/>
                    </a:ext>
                  </a:extLst>
                </a:gridCol>
                <a:gridCol w="694920">
                  <a:extLst>
                    <a:ext uri="{9D8B030D-6E8A-4147-A177-3AD203B41FA5}">
                      <a16:colId xmlns:a16="http://schemas.microsoft.com/office/drawing/2014/main" val="627647398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5866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0120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4874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776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5557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74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374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51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0095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8022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620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818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0720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4889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70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092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870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749388"/>
                  </a:ext>
                </a:extLst>
              </a:tr>
            </a:tbl>
          </a:graphicData>
        </a:graphic>
      </p:graphicFrame>
      <p:graphicFrame>
        <p:nvGraphicFramePr>
          <p:cNvPr id="2" name="Taula 1">
            <a:extLst>
              <a:ext uri="{FF2B5EF4-FFF2-40B4-BE49-F238E27FC236}">
                <a16:creationId xmlns:a16="http://schemas.microsoft.com/office/drawing/2014/main" id="{52DCEED1-F50A-412E-97C0-2A3597C12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710144"/>
              </p:ext>
            </p:extLst>
          </p:nvPr>
        </p:nvGraphicFramePr>
        <p:xfrm>
          <a:off x="1620253" y="730751"/>
          <a:ext cx="405881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68">
                  <a:extLst>
                    <a:ext uri="{9D8B030D-6E8A-4147-A177-3AD203B41FA5}">
                      <a16:colId xmlns:a16="http://schemas.microsoft.com/office/drawing/2014/main" val="430346157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590700586"/>
                    </a:ext>
                  </a:extLst>
                </a:gridCol>
                <a:gridCol w="756329">
                  <a:extLst>
                    <a:ext uri="{9D8B030D-6E8A-4147-A177-3AD203B41FA5}">
                      <a16:colId xmlns:a16="http://schemas.microsoft.com/office/drawing/2014/main" val="4029047614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1068619917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3046527183"/>
                    </a:ext>
                  </a:extLst>
                </a:gridCol>
                <a:gridCol w="694920">
                  <a:extLst>
                    <a:ext uri="{9D8B030D-6E8A-4147-A177-3AD203B41FA5}">
                      <a16:colId xmlns:a16="http://schemas.microsoft.com/office/drawing/2014/main" val="3321877532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485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09848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487888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48684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5418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04167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682295"/>
                  </a:ext>
                </a:extLst>
              </a:tr>
            </a:tbl>
          </a:graphicData>
        </a:graphic>
      </p:graphicFrame>
      <p:sp>
        <p:nvSpPr>
          <p:cNvPr id="13" name="QuadreDeText 12">
            <a:extLst>
              <a:ext uri="{FF2B5EF4-FFF2-40B4-BE49-F238E27FC236}">
                <a16:creationId xmlns:a16="http://schemas.microsoft.com/office/drawing/2014/main" id="{ED966632-6B1B-4DA6-B9F8-E69897574DC7}"/>
              </a:ext>
            </a:extLst>
          </p:cNvPr>
          <p:cNvSpPr txBox="1"/>
          <p:nvPr/>
        </p:nvSpPr>
        <p:spPr>
          <a:xfrm>
            <a:off x="198575" y="3657600"/>
            <a:ext cx="7339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200" b="1" dirty="0">
                <a:solidFill>
                  <a:srgbClr val="FF0000"/>
                </a:solidFill>
              </a:rPr>
              <a:t>F</a:t>
            </a:r>
            <a:r>
              <a:rPr lang="es-ES" sz="3200" b="1" dirty="0">
                <a:solidFill>
                  <a:srgbClr val="FF0000"/>
                </a:solidFill>
              </a:rPr>
              <a:t>in segunda parte I.</a:t>
            </a:r>
          </a:p>
        </p:txBody>
      </p:sp>
      <p:graphicFrame>
        <p:nvGraphicFramePr>
          <p:cNvPr id="9" name="Taula 8">
            <a:extLst>
              <a:ext uri="{FF2B5EF4-FFF2-40B4-BE49-F238E27FC236}">
                <a16:creationId xmlns:a16="http://schemas.microsoft.com/office/drawing/2014/main" id="{41E2ABAE-A83D-4CDE-B815-701E0B011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55667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0115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graphicFrame>
        <p:nvGraphicFramePr>
          <p:cNvPr id="8" name="Taula 7">
            <a:extLst>
              <a:ext uri="{FF2B5EF4-FFF2-40B4-BE49-F238E27FC236}">
                <a16:creationId xmlns:a16="http://schemas.microsoft.com/office/drawing/2014/main" id="{FF608DD9-2409-4290-8D90-8A62F600E99A}"/>
              </a:ext>
            </a:extLst>
          </p:cNvPr>
          <p:cNvGraphicFramePr>
            <a:graphicFrameLocks noGrp="1"/>
          </p:cNvGraphicFramePr>
          <p:nvPr/>
        </p:nvGraphicFramePr>
        <p:xfrm>
          <a:off x="7716146" y="144379"/>
          <a:ext cx="4058812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68">
                  <a:extLst>
                    <a:ext uri="{9D8B030D-6E8A-4147-A177-3AD203B41FA5}">
                      <a16:colId xmlns:a16="http://schemas.microsoft.com/office/drawing/2014/main" val="3230110728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4278167639"/>
                    </a:ext>
                  </a:extLst>
                </a:gridCol>
                <a:gridCol w="756329">
                  <a:extLst>
                    <a:ext uri="{9D8B030D-6E8A-4147-A177-3AD203B41FA5}">
                      <a16:colId xmlns:a16="http://schemas.microsoft.com/office/drawing/2014/main" val="3676506609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3092292438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657380309"/>
                    </a:ext>
                  </a:extLst>
                </a:gridCol>
                <a:gridCol w="694920">
                  <a:extLst>
                    <a:ext uri="{9D8B030D-6E8A-4147-A177-3AD203B41FA5}">
                      <a16:colId xmlns:a16="http://schemas.microsoft.com/office/drawing/2014/main" val="627647398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5866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0120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4874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776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5557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74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374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51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0095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8022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620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818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0720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4889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70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092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870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749388"/>
                  </a:ext>
                </a:extLst>
              </a:tr>
            </a:tbl>
          </a:graphicData>
        </a:graphic>
      </p:graphicFrame>
      <p:graphicFrame>
        <p:nvGraphicFramePr>
          <p:cNvPr id="2" name="Taula 1">
            <a:extLst>
              <a:ext uri="{FF2B5EF4-FFF2-40B4-BE49-F238E27FC236}">
                <a16:creationId xmlns:a16="http://schemas.microsoft.com/office/drawing/2014/main" id="{52DCEED1-F50A-412E-97C0-2A3597C12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553048"/>
              </p:ext>
            </p:extLst>
          </p:nvPr>
        </p:nvGraphicFramePr>
        <p:xfrm>
          <a:off x="1620253" y="730751"/>
          <a:ext cx="405881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68">
                  <a:extLst>
                    <a:ext uri="{9D8B030D-6E8A-4147-A177-3AD203B41FA5}">
                      <a16:colId xmlns:a16="http://schemas.microsoft.com/office/drawing/2014/main" val="430346157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590700586"/>
                    </a:ext>
                  </a:extLst>
                </a:gridCol>
                <a:gridCol w="756329">
                  <a:extLst>
                    <a:ext uri="{9D8B030D-6E8A-4147-A177-3AD203B41FA5}">
                      <a16:colId xmlns:a16="http://schemas.microsoft.com/office/drawing/2014/main" val="4029047614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1068619917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3046527183"/>
                    </a:ext>
                  </a:extLst>
                </a:gridCol>
                <a:gridCol w="694920">
                  <a:extLst>
                    <a:ext uri="{9D8B030D-6E8A-4147-A177-3AD203B41FA5}">
                      <a16:colId xmlns:a16="http://schemas.microsoft.com/office/drawing/2014/main" val="3321877532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485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09848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487888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48684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5418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04167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682295"/>
                  </a:ext>
                </a:extLst>
              </a:tr>
            </a:tbl>
          </a:graphicData>
        </a:graphic>
      </p:graphicFrame>
      <p:sp>
        <p:nvSpPr>
          <p:cNvPr id="13" name="QuadreDeText 12">
            <a:extLst>
              <a:ext uri="{FF2B5EF4-FFF2-40B4-BE49-F238E27FC236}">
                <a16:creationId xmlns:a16="http://schemas.microsoft.com/office/drawing/2014/main" id="{16A76C52-C0AE-4DD5-B86B-94CA181672A5}"/>
              </a:ext>
            </a:extLst>
          </p:cNvPr>
          <p:cNvSpPr txBox="1"/>
          <p:nvPr/>
        </p:nvSpPr>
        <p:spPr>
          <a:xfrm>
            <a:off x="411144" y="3961884"/>
            <a:ext cx="77427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b="1" dirty="0">
                <a:solidFill>
                  <a:srgbClr val="FF0000"/>
                </a:solidFill>
              </a:rPr>
              <a:t>Se va </a:t>
            </a:r>
            <a:r>
              <a:rPr lang="ca-ES" sz="4800" b="1" dirty="0" err="1">
                <a:solidFill>
                  <a:srgbClr val="FF0000"/>
                </a:solidFill>
              </a:rPr>
              <a:t>incrementando</a:t>
            </a:r>
            <a:r>
              <a:rPr lang="ca-ES" sz="4800" b="1" dirty="0">
                <a:solidFill>
                  <a:srgbClr val="FF0000"/>
                </a:solidFill>
              </a:rPr>
              <a:t> (+1).</a:t>
            </a:r>
            <a:endParaRPr lang="es-ES" sz="4800" b="1" dirty="0">
              <a:solidFill>
                <a:srgbClr val="FF0000"/>
              </a:solidFill>
            </a:endParaRPr>
          </a:p>
          <a:p>
            <a:endParaRPr lang="es-ES" sz="4800" b="1" dirty="0">
              <a:solidFill>
                <a:srgbClr val="FF0000"/>
              </a:solidFill>
            </a:endParaRPr>
          </a:p>
          <a:p>
            <a:endParaRPr lang="es-ES" sz="4800" b="1" dirty="0">
              <a:solidFill>
                <a:srgbClr val="FF0000"/>
              </a:solidFill>
            </a:endParaRPr>
          </a:p>
        </p:txBody>
      </p:sp>
      <p:graphicFrame>
        <p:nvGraphicFramePr>
          <p:cNvPr id="14" name="Taula 13">
            <a:extLst>
              <a:ext uri="{FF2B5EF4-FFF2-40B4-BE49-F238E27FC236}">
                <a16:creationId xmlns:a16="http://schemas.microsoft.com/office/drawing/2014/main" id="{2EF57FB7-7CF1-4FC0-AC95-462AA4801A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55667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7861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graphicFrame>
        <p:nvGraphicFramePr>
          <p:cNvPr id="8" name="Taula 7">
            <a:extLst>
              <a:ext uri="{FF2B5EF4-FFF2-40B4-BE49-F238E27FC236}">
                <a16:creationId xmlns:a16="http://schemas.microsoft.com/office/drawing/2014/main" id="{FF608DD9-2409-4290-8D90-8A62F600E99A}"/>
              </a:ext>
            </a:extLst>
          </p:cNvPr>
          <p:cNvGraphicFramePr>
            <a:graphicFrameLocks noGrp="1"/>
          </p:cNvGraphicFramePr>
          <p:nvPr/>
        </p:nvGraphicFramePr>
        <p:xfrm>
          <a:off x="7716146" y="144379"/>
          <a:ext cx="4058812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68">
                  <a:extLst>
                    <a:ext uri="{9D8B030D-6E8A-4147-A177-3AD203B41FA5}">
                      <a16:colId xmlns:a16="http://schemas.microsoft.com/office/drawing/2014/main" val="3230110728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4278167639"/>
                    </a:ext>
                  </a:extLst>
                </a:gridCol>
                <a:gridCol w="756329">
                  <a:extLst>
                    <a:ext uri="{9D8B030D-6E8A-4147-A177-3AD203B41FA5}">
                      <a16:colId xmlns:a16="http://schemas.microsoft.com/office/drawing/2014/main" val="3676506609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3092292438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657380309"/>
                    </a:ext>
                  </a:extLst>
                </a:gridCol>
                <a:gridCol w="694920">
                  <a:extLst>
                    <a:ext uri="{9D8B030D-6E8A-4147-A177-3AD203B41FA5}">
                      <a16:colId xmlns:a16="http://schemas.microsoft.com/office/drawing/2014/main" val="627647398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5866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0120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4874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776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5557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74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374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51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0095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8022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620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818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0720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4889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70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092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870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749388"/>
                  </a:ext>
                </a:extLst>
              </a:tr>
            </a:tbl>
          </a:graphicData>
        </a:graphic>
      </p:graphicFrame>
      <p:graphicFrame>
        <p:nvGraphicFramePr>
          <p:cNvPr id="2" name="Taula 1">
            <a:extLst>
              <a:ext uri="{FF2B5EF4-FFF2-40B4-BE49-F238E27FC236}">
                <a16:creationId xmlns:a16="http://schemas.microsoft.com/office/drawing/2014/main" id="{52DCEED1-F50A-412E-97C0-2A3597C12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688186"/>
              </p:ext>
            </p:extLst>
          </p:nvPr>
        </p:nvGraphicFramePr>
        <p:xfrm>
          <a:off x="1620253" y="730751"/>
          <a:ext cx="405881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68">
                  <a:extLst>
                    <a:ext uri="{9D8B030D-6E8A-4147-A177-3AD203B41FA5}">
                      <a16:colId xmlns:a16="http://schemas.microsoft.com/office/drawing/2014/main" val="430346157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590700586"/>
                    </a:ext>
                  </a:extLst>
                </a:gridCol>
                <a:gridCol w="756329">
                  <a:extLst>
                    <a:ext uri="{9D8B030D-6E8A-4147-A177-3AD203B41FA5}">
                      <a16:colId xmlns:a16="http://schemas.microsoft.com/office/drawing/2014/main" val="4029047614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1068619917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3046527183"/>
                    </a:ext>
                  </a:extLst>
                </a:gridCol>
                <a:gridCol w="694920">
                  <a:extLst>
                    <a:ext uri="{9D8B030D-6E8A-4147-A177-3AD203B41FA5}">
                      <a16:colId xmlns:a16="http://schemas.microsoft.com/office/drawing/2014/main" val="3321877532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485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09848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487888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48684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5418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04167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682295"/>
                  </a:ext>
                </a:extLst>
              </a:tr>
            </a:tbl>
          </a:graphicData>
        </a:graphic>
      </p:graphicFrame>
      <p:sp>
        <p:nvSpPr>
          <p:cNvPr id="9" name="QuadreDeText 8">
            <a:extLst>
              <a:ext uri="{FF2B5EF4-FFF2-40B4-BE49-F238E27FC236}">
                <a16:creationId xmlns:a16="http://schemas.microsoft.com/office/drawing/2014/main" id="{A61075D7-F4F3-43FC-9317-FC59180E6D7C}"/>
              </a:ext>
            </a:extLst>
          </p:cNvPr>
          <p:cNvSpPr txBox="1"/>
          <p:nvPr/>
        </p:nvSpPr>
        <p:spPr>
          <a:xfrm>
            <a:off x="-144202" y="4472962"/>
            <a:ext cx="76642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u="sng" dirty="0"/>
              <a:t> +    0 0 0 0 1</a:t>
            </a:r>
            <a:r>
              <a:rPr lang="ca-ES" sz="7200" dirty="0"/>
              <a:t>     </a:t>
            </a:r>
            <a:r>
              <a:rPr lang="ca-ES" sz="7200" u="sng" dirty="0"/>
              <a:t> +  1 </a:t>
            </a:r>
            <a:endParaRPr lang="es-ES" sz="7200" u="sng" dirty="0"/>
          </a:p>
        </p:txBody>
      </p:sp>
      <p:sp>
        <p:nvSpPr>
          <p:cNvPr id="10" name="QuadreDeText 9">
            <a:extLst>
              <a:ext uri="{FF2B5EF4-FFF2-40B4-BE49-F238E27FC236}">
                <a16:creationId xmlns:a16="http://schemas.microsoft.com/office/drawing/2014/main" id="{971AAA43-1898-41C1-8B7F-90BD1D5328C3}"/>
              </a:ext>
            </a:extLst>
          </p:cNvPr>
          <p:cNvSpPr txBox="1"/>
          <p:nvPr/>
        </p:nvSpPr>
        <p:spPr>
          <a:xfrm>
            <a:off x="1357812" y="3606688"/>
            <a:ext cx="59618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dirty="0"/>
              <a:t>0 1 1 1 1        15</a:t>
            </a:r>
            <a:endParaRPr lang="es-ES" sz="7200" dirty="0"/>
          </a:p>
        </p:txBody>
      </p:sp>
      <p:sp>
        <p:nvSpPr>
          <p:cNvPr id="11" name="QuadreDeText 10">
            <a:extLst>
              <a:ext uri="{FF2B5EF4-FFF2-40B4-BE49-F238E27FC236}">
                <a16:creationId xmlns:a16="http://schemas.microsoft.com/office/drawing/2014/main" id="{6A6C63E5-5F32-4C49-AFC6-EF715494188B}"/>
              </a:ext>
            </a:extLst>
          </p:cNvPr>
          <p:cNvSpPr txBox="1"/>
          <p:nvPr/>
        </p:nvSpPr>
        <p:spPr>
          <a:xfrm>
            <a:off x="1357812" y="5527730"/>
            <a:ext cx="59618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dirty="0"/>
              <a:t>1 0 0 0 0        16</a:t>
            </a:r>
            <a:endParaRPr lang="es-ES" sz="7200" dirty="0"/>
          </a:p>
        </p:txBody>
      </p:sp>
      <p:sp>
        <p:nvSpPr>
          <p:cNvPr id="12" name="QuadreDeText 11">
            <a:extLst>
              <a:ext uri="{FF2B5EF4-FFF2-40B4-BE49-F238E27FC236}">
                <a16:creationId xmlns:a16="http://schemas.microsoft.com/office/drawing/2014/main" id="{AC499DC1-59A8-4E87-9D1E-2939090843F3}"/>
              </a:ext>
            </a:extLst>
          </p:cNvPr>
          <p:cNvSpPr txBox="1"/>
          <p:nvPr/>
        </p:nvSpPr>
        <p:spPr>
          <a:xfrm>
            <a:off x="-285750" y="2759393"/>
            <a:ext cx="6672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dirty="0">
                <a:solidFill>
                  <a:srgbClr val="FF0000"/>
                </a:solidFill>
              </a:rPr>
              <a:t>                               </a:t>
            </a:r>
            <a:r>
              <a:rPr lang="ca-ES" sz="4400" dirty="0">
                <a:solidFill>
                  <a:srgbClr val="FF0000"/>
                </a:solidFill>
              </a:rPr>
              <a:t>1</a:t>
            </a:r>
            <a:r>
              <a:rPr lang="ca-ES" sz="7200" dirty="0">
                <a:solidFill>
                  <a:srgbClr val="FF0000"/>
                </a:solidFill>
              </a:rPr>
              <a:t>  </a:t>
            </a:r>
            <a:r>
              <a:rPr lang="ca-ES" sz="4400" dirty="0">
                <a:solidFill>
                  <a:srgbClr val="FF0000"/>
                </a:solidFill>
              </a:rPr>
              <a:t>1</a:t>
            </a:r>
            <a:r>
              <a:rPr lang="ca-ES" sz="7200" dirty="0"/>
              <a:t> </a:t>
            </a:r>
            <a:r>
              <a:rPr lang="ca-ES" sz="3600" dirty="0"/>
              <a:t> </a:t>
            </a:r>
            <a:r>
              <a:rPr lang="ca-ES" sz="4400" dirty="0">
                <a:solidFill>
                  <a:srgbClr val="FF0000"/>
                </a:solidFill>
              </a:rPr>
              <a:t>1</a:t>
            </a:r>
            <a:r>
              <a:rPr lang="ca-ES" sz="7200" dirty="0"/>
              <a:t>  </a:t>
            </a:r>
            <a:r>
              <a:rPr lang="ca-ES" sz="4400" dirty="0">
                <a:solidFill>
                  <a:srgbClr val="FF0000"/>
                </a:solidFill>
              </a:rPr>
              <a:t>1</a:t>
            </a:r>
            <a:r>
              <a:rPr lang="ca-ES" sz="7200" dirty="0"/>
              <a:t>        </a:t>
            </a:r>
            <a:endParaRPr lang="es-ES" sz="7200" dirty="0"/>
          </a:p>
        </p:txBody>
      </p:sp>
      <p:graphicFrame>
        <p:nvGraphicFramePr>
          <p:cNvPr id="13" name="Taula 12">
            <a:extLst>
              <a:ext uri="{FF2B5EF4-FFF2-40B4-BE49-F238E27FC236}">
                <a16:creationId xmlns:a16="http://schemas.microsoft.com/office/drawing/2014/main" id="{2F4D030D-E533-4763-AB93-C0AB055327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55667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820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sp>
        <p:nvSpPr>
          <p:cNvPr id="7" name="QuadreDeText 6">
            <a:extLst>
              <a:ext uri="{FF2B5EF4-FFF2-40B4-BE49-F238E27FC236}">
                <a16:creationId xmlns:a16="http://schemas.microsoft.com/office/drawing/2014/main" id="{B6624B54-2DA1-4CBC-BD76-876F8819DCCA}"/>
              </a:ext>
            </a:extLst>
          </p:cNvPr>
          <p:cNvSpPr txBox="1"/>
          <p:nvPr/>
        </p:nvSpPr>
        <p:spPr>
          <a:xfrm>
            <a:off x="198575" y="1010653"/>
            <a:ext cx="7517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2 (</a:t>
            </a:r>
            <a:r>
              <a:rPr lang="es-ES" sz="2400" dirty="0" err="1"/>
              <a:t>pag</a:t>
            </a:r>
            <a:r>
              <a:rPr lang="es-ES" sz="2400" dirty="0"/>
              <a:t> 29).Expresa un código binario los números de 0 a 15</a:t>
            </a:r>
          </a:p>
        </p:txBody>
      </p:sp>
      <p:graphicFrame>
        <p:nvGraphicFramePr>
          <p:cNvPr id="8" name="Taula 7">
            <a:extLst>
              <a:ext uri="{FF2B5EF4-FFF2-40B4-BE49-F238E27FC236}">
                <a16:creationId xmlns:a16="http://schemas.microsoft.com/office/drawing/2014/main" id="{FF608DD9-2409-4290-8D90-8A62F600E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323896"/>
              </p:ext>
            </p:extLst>
          </p:nvPr>
        </p:nvGraphicFramePr>
        <p:xfrm>
          <a:off x="8447288" y="144379"/>
          <a:ext cx="312339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156">
                  <a:extLst>
                    <a:ext uri="{9D8B030D-6E8A-4147-A177-3AD203B41FA5}">
                      <a16:colId xmlns:a16="http://schemas.microsoft.com/office/drawing/2014/main" val="32301107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78167639"/>
                    </a:ext>
                  </a:extLst>
                </a:gridCol>
                <a:gridCol w="608331">
                  <a:extLst>
                    <a:ext uri="{9D8B030D-6E8A-4147-A177-3AD203B41FA5}">
                      <a16:colId xmlns:a16="http://schemas.microsoft.com/office/drawing/2014/main" val="3676506609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3092292438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657380309"/>
                    </a:ext>
                  </a:extLst>
                </a:gridCol>
                <a:gridCol w="558938">
                  <a:extLst>
                    <a:ext uri="{9D8B030D-6E8A-4147-A177-3AD203B41FA5}">
                      <a16:colId xmlns:a16="http://schemas.microsoft.com/office/drawing/2014/main" val="627647398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>
                          <a:solidFill>
                            <a:srgbClr val="FF0000"/>
                          </a:solidFill>
                        </a:rPr>
                        <a:t>MSB</a:t>
                      </a:r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>
                          <a:solidFill>
                            <a:srgbClr val="FF0000"/>
                          </a:solidFill>
                        </a:rPr>
                        <a:t>LSB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5866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0120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4874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776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5557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74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374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51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0095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8022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620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818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0720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4889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70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0926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87031"/>
                  </a:ext>
                </a:extLst>
              </a:tr>
            </a:tbl>
          </a:graphicData>
        </a:graphic>
      </p:graphicFrame>
      <p:sp>
        <p:nvSpPr>
          <p:cNvPr id="5" name="QuadreDeText 4">
            <a:extLst>
              <a:ext uri="{FF2B5EF4-FFF2-40B4-BE49-F238E27FC236}">
                <a16:creationId xmlns:a16="http://schemas.microsoft.com/office/drawing/2014/main" id="{A0F14042-A7B2-4322-952E-179B1C131FA9}"/>
              </a:ext>
            </a:extLst>
          </p:cNvPr>
          <p:cNvSpPr txBox="1"/>
          <p:nvPr/>
        </p:nvSpPr>
        <p:spPr>
          <a:xfrm>
            <a:off x="339016" y="2075934"/>
            <a:ext cx="774270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b="1" dirty="0">
                <a:solidFill>
                  <a:srgbClr val="FF0000"/>
                </a:solidFill>
              </a:rPr>
              <a:t>M</a:t>
            </a:r>
            <a:r>
              <a:rPr lang="es-ES" sz="4800" b="1" dirty="0">
                <a:solidFill>
                  <a:srgbClr val="FF0000"/>
                </a:solidFill>
              </a:rPr>
              <a:t>SB= </a:t>
            </a:r>
            <a:r>
              <a:rPr lang="es-ES" sz="4800" b="1" dirty="0" err="1">
                <a:solidFill>
                  <a:srgbClr val="FF0000"/>
                </a:solidFill>
              </a:rPr>
              <a:t>most</a:t>
            </a:r>
            <a:r>
              <a:rPr lang="es-ES" sz="4800" b="1" dirty="0">
                <a:solidFill>
                  <a:srgbClr val="FF0000"/>
                </a:solidFill>
              </a:rPr>
              <a:t> </a:t>
            </a:r>
            <a:r>
              <a:rPr lang="es-ES" sz="4800" b="1" dirty="0" err="1">
                <a:solidFill>
                  <a:srgbClr val="FF0000"/>
                </a:solidFill>
              </a:rPr>
              <a:t>significative</a:t>
            </a:r>
            <a:r>
              <a:rPr lang="es-ES" sz="4800" b="1" dirty="0">
                <a:solidFill>
                  <a:srgbClr val="FF0000"/>
                </a:solidFill>
              </a:rPr>
              <a:t> bit.</a:t>
            </a:r>
          </a:p>
          <a:p>
            <a:r>
              <a:rPr lang="ca-ES" sz="4800" b="1" dirty="0">
                <a:solidFill>
                  <a:srgbClr val="FF0000"/>
                </a:solidFill>
              </a:rPr>
              <a:t>E</a:t>
            </a:r>
            <a:r>
              <a:rPr lang="es-ES" sz="4800" b="1" dirty="0">
                <a:solidFill>
                  <a:srgbClr val="FF0000"/>
                </a:solidFill>
              </a:rPr>
              <a:t>s el bit de más peso, (2^3).</a:t>
            </a:r>
          </a:p>
          <a:p>
            <a:endParaRPr lang="ca-ES" sz="4800" b="1" dirty="0">
              <a:solidFill>
                <a:srgbClr val="FF0000"/>
              </a:solidFill>
            </a:endParaRPr>
          </a:p>
          <a:p>
            <a:r>
              <a:rPr lang="ca-ES" sz="4800" b="1" dirty="0">
                <a:solidFill>
                  <a:srgbClr val="FF0000"/>
                </a:solidFill>
              </a:rPr>
              <a:t>L</a:t>
            </a:r>
            <a:r>
              <a:rPr lang="es-ES" sz="4800" b="1" dirty="0">
                <a:solidFill>
                  <a:srgbClr val="FF0000"/>
                </a:solidFill>
              </a:rPr>
              <a:t>SB= </a:t>
            </a:r>
            <a:r>
              <a:rPr lang="es-ES" sz="4800" b="1" dirty="0" err="1">
                <a:solidFill>
                  <a:srgbClr val="FF0000"/>
                </a:solidFill>
              </a:rPr>
              <a:t>least</a:t>
            </a:r>
            <a:r>
              <a:rPr lang="es-ES" sz="4800" b="1" dirty="0">
                <a:solidFill>
                  <a:srgbClr val="FF0000"/>
                </a:solidFill>
              </a:rPr>
              <a:t> </a:t>
            </a:r>
            <a:r>
              <a:rPr lang="es-ES" sz="4800" b="1" dirty="0" err="1">
                <a:solidFill>
                  <a:srgbClr val="FF0000"/>
                </a:solidFill>
              </a:rPr>
              <a:t>significative</a:t>
            </a:r>
            <a:r>
              <a:rPr lang="es-ES" sz="4800" b="1" dirty="0">
                <a:solidFill>
                  <a:srgbClr val="FF0000"/>
                </a:solidFill>
              </a:rPr>
              <a:t> bit.</a:t>
            </a:r>
          </a:p>
          <a:p>
            <a:r>
              <a:rPr lang="ca-ES" sz="4800" b="1" dirty="0">
                <a:solidFill>
                  <a:srgbClr val="FF0000"/>
                </a:solidFill>
              </a:rPr>
              <a:t>E</a:t>
            </a:r>
            <a:r>
              <a:rPr lang="es-ES" sz="4800" b="1" dirty="0">
                <a:solidFill>
                  <a:srgbClr val="FF0000"/>
                </a:solidFill>
              </a:rPr>
              <a:t>s el bit de menos peso, (2^0).</a:t>
            </a:r>
          </a:p>
          <a:p>
            <a:endParaRPr lang="es-ES" sz="48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ula 8">
            <a:extLst>
              <a:ext uri="{FF2B5EF4-FFF2-40B4-BE49-F238E27FC236}">
                <a16:creationId xmlns:a16="http://schemas.microsoft.com/office/drawing/2014/main" id="{ED326B93-D0E8-439F-9574-020AB0780A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55667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0691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graphicFrame>
        <p:nvGraphicFramePr>
          <p:cNvPr id="8" name="Taula 7">
            <a:extLst>
              <a:ext uri="{FF2B5EF4-FFF2-40B4-BE49-F238E27FC236}">
                <a16:creationId xmlns:a16="http://schemas.microsoft.com/office/drawing/2014/main" id="{FF608DD9-2409-4290-8D90-8A62F600E99A}"/>
              </a:ext>
            </a:extLst>
          </p:cNvPr>
          <p:cNvGraphicFramePr>
            <a:graphicFrameLocks noGrp="1"/>
          </p:cNvGraphicFramePr>
          <p:nvPr/>
        </p:nvGraphicFramePr>
        <p:xfrm>
          <a:off x="7716146" y="144379"/>
          <a:ext cx="4058812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68">
                  <a:extLst>
                    <a:ext uri="{9D8B030D-6E8A-4147-A177-3AD203B41FA5}">
                      <a16:colId xmlns:a16="http://schemas.microsoft.com/office/drawing/2014/main" val="3230110728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4278167639"/>
                    </a:ext>
                  </a:extLst>
                </a:gridCol>
                <a:gridCol w="756329">
                  <a:extLst>
                    <a:ext uri="{9D8B030D-6E8A-4147-A177-3AD203B41FA5}">
                      <a16:colId xmlns:a16="http://schemas.microsoft.com/office/drawing/2014/main" val="3676506609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3092292438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657380309"/>
                    </a:ext>
                  </a:extLst>
                </a:gridCol>
                <a:gridCol w="694920">
                  <a:extLst>
                    <a:ext uri="{9D8B030D-6E8A-4147-A177-3AD203B41FA5}">
                      <a16:colId xmlns:a16="http://schemas.microsoft.com/office/drawing/2014/main" val="627647398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5866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0120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4874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776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5557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74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374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51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0095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8022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620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818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0720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4889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70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092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870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749388"/>
                  </a:ext>
                </a:extLst>
              </a:tr>
            </a:tbl>
          </a:graphicData>
        </a:graphic>
      </p:graphicFrame>
      <p:graphicFrame>
        <p:nvGraphicFramePr>
          <p:cNvPr id="2" name="Taula 1">
            <a:extLst>
              <a:ext uri="{FF2B5EF4-FFF2-40B4-BE49-F238E27FC236}">
                <a16:creationId xmlns:a16="http://schemas.microsoft.com/office/drawing/2014/main" id="{52DCEED1-F50A-412E-97C0-2A3597C12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141536"/>
              </p:ext>
            </p:extLst>
          </p:nvPr>
        </p:nvGraphicFramePr>
        <p:xfrm>
          <a:off x="1620253" y="730751"/>
          <a:ext cx="405881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68">
                  <a:extLst>
                    <a:ext uri="{9D8B030D-6E8A-4147-A177-3AD203B41FA5}">
                      <a16:colId xmlns:a16="http://schemas.microsoft.com/office/drawing/2014/main" val="430346157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590700586"/>
                    </a:ext>
                  </a:extLst>
                </a:gridCol>
                <a:gridCol w="756329">
                  <a:extLst>
                    <a:ext uri="{9D8B030D-6E8A-4147-A177-3AD203B41FA5}">
                      <a16:colId xmlns:a16="http://schemas.microsoft.com/office/drawing/2014/main" val="4029047614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1068619917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3046527183"/>
                    </a:ext>
                  </a:extLst>
                </a:gridCol>
                <a:gridCol w="694920">
                  <a:extLst>
                    <a:ext uri="{9D8B030D-6E8A-4147-A177-3AD203B41FA5}">
                      <a16:colId xmlns:a16="http://schemas.microsoft.com/office/drawing/2014/main" val="3321877532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485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09848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487888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48684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5418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04167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682295"/>
                  </a:ext>
                </a:extLst>
              </a:tr>
            </a:tbl>
          </a:graphicData>
        </a:graphic>
      </p:graphicFrame>
      <p:sp>
        <p:nvSpPr>
          <p:cNvPr id="9" name="QuadreDeText 8">
            <a:extLst>
              <a:ext uri="{FF2B5EF4-FFF2-40B4-BE49-F238E27FC236}">
                <a16:creationId xmlns:a16="http://schemas.microsoft.com/office/drawing/2014/main" id="{A61075D7-F4F3-43FC-9317-FC59180E6D7C}"/>
              </a:ext>
            </a:extLst>
          </p:cNvPr>
          <p:cNvSpPr txBox="1"/>
          <p:nvPr/>
        </p:nvSpPr>
        <p:spPr>
          <a:xfrm>
            <a:off x="-144202" y="4472962"/>
            <a:ext cx="76642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u="sng" dirty="0"/>
              <a:t> +    0 0 0 0 1</a:t>
            </a:r>
            <a:r>
              <a:rPr lang="ca-ES" sz="7200" dirty="0"/>
              <a:t>     </a:t>
            </a:r>
            <a:r>
              <a:rPr lang="ca-ES" sz="7200" u="sng" dirty="0"/>
              <a:t> +  1 </a:t>
            </a:r>
            <a:endParaRPr lang="es-ES" sz="7200" u="sng" dirty="0"/>
          </a:p>
        </p:txBody>
      </p:sp>
      <p:sp>
        <p:nvSpPr>
          <p:cNvPr id="10" name="QuadreDeText 9">
            <a:extLst>
              <a:ext uri="{FF2B5EF4-FFF2-40B4-BE49-F238E27FC236}">
                <a16:creationId xmlns:a16="http://schemas.microsoft.com/office/drawing/2014/main" id="{971AAA43-1898-41C1-8B7F-90BD1D5328C3}"/>
              </a:ext>
            </a:extLst>
          </p:cNvPr>
          <p:cNvSpPr txBox="1"/>
          <p:nvPr/>
        </p:nvSpPr>
        <p:spPr>
          <a:xfrm>
            <a:off x="1357812" y="3606688"/>
            <a:ext cx="59618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dirty="0"/>
              <a:t>1 0 0 0 0        16</a:t>
            </a:r>
            <a:endParaRPr lang="es-ES" sz="7200" dirty="0"/>
          </a:p>
        </p:txBody>
      </p:sp>
      <p:sp>
        <p:nvSpPr>
          <p:cNvPr id="11" name="QuadreDeText 10">
            <a:extLst>
              <a:ext uri="{FF2B5EF4-FFF2-40B4-BE49-F238E27FC236}">
                <a16:creationId xmlns:a16="http://schemas.microsoft.com/office/drawing/2014/main" id="{6A6C63E5-5F32-4C49-AFC6-EF715494188B}"/>
              </a:ext>
            </a:extLst>
          </p:cNvPr>
          <p:cNvSpPr txBox="1"/>
          <p:nvPr/>
        </p:nvSpPr>
        <p:spPr>
          <a:xfrm>
            <a:off x="1357812" y="5527730"/>
            <a:ext cx="59618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dirty="0"/>
              <a:t>1 0 0 0 1        17</a:t>
            </a:r>
            <a:endParaRPr lang="es-ES" sz="7200" dirty="0"/>
          </a:p>
        </p:txBody>
      </p:sp>
      <p:graphicFrame>
        <p:nvGraphicFramePr>
          <p:cNvPr id="13" name="Taula 12">
            <a:extLst>
              <a:ext uri="{FF2B5EF4-FFF2-40B4-BE49-F238E27FC236}">
                <a16:creationId xmlns:a16="http://schemas.microsoft.com/office/drawing/2014/main" id="{59984DFD-1F7F-4605-BB38-D359187182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55667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27184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graphicFrame>
        <p:nvGraphicFramePr>
          <p:cNvPr id="8" name="Taula 7">
            <a:extLst>
              <a:ext uri="{FF2B5EF4-FFF2-40B4-BE49-F238E27FC236}">
                <a16:creationId xmlns:a16="http://schemas.microsoft.com/office/drawing/2014/main" id="{FF608DD9-2409-4290-8D90-8A62F600E99A}"/>
              </a:ext>
            </a:extLst>
          </p:cNvPr>
          <p:cNvGraphicFramePr>
            <a:graphicFrameLocks noGrp="1"/>
          </p:cNvGraphicFramePr>
          <p:nvPr/>
        </p:nvGraphicFramePr>
        <p:xfrm>
          <a:off x="7716146" y="144379"/>
          <a:ext cx="4058812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68">
                  <a:extLst>
                    <a:ext uri="{9D8B030D-6E8A-4147-A177-3AD203B41FA5}">
                      <a16:colId xmlns:a16="http://schemas.microsoft.com/office/drawing/2014/main" val="3230110728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4278167639"/>
                    </a:ext>
                  </a:extLst>
                </a:gridCol>
                <a:gridCol w="756329">
                  <a:extLst>
                    <a:ext uri="{9D8B030D-6E8A-4147-A177-3AD203B41FA5}">
                      <a16:colId xmlns:a16="http://schemas.microsoft.com/office/drawing/2014/main" val="3676506609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3092292438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657380309"/>
                    </a:ext>
                  </a:extLst>
                </a:gridCol>
                <a:gridCol w="694920">
                  <a:extLst>
                    <a:ext uri="{9D8B030D-6E8A-4147-A177-3AD203B41FA5}">
                      <a16:colId xmlns:a16="http://schemas.microsoft.com/office/drawing/2014/main" val="627647398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5866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0120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4874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776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5557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74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374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51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0095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8022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620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818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0720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4889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70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092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870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749388"/>
                  </a:ext>
                </a:extLst>
              </a:tr>
            </a:tbl>
          </a:graphicData>
        </a:graphic>
      </p:graphicFrame>
      <p:graphicFrame>
        <p:nvGraphicFramePr>
          <p:cNvPr id="2" name="Taula 1">
            <a:extLst>
              <a:ext uri="{FF2B5EF4-FFF2-40B4-BE49-F238E27FC236}">
                <a16:creationId xmlns:a16="http://schemas.microsoft.com/office/drawing/2014/main" id="{52DCEED1-F50A-412E-97C0-2A3597C12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218338"/>
              </p:ext>
            </p:extLst>
          </p:nvPr>
        </p:nvGraphicFramePr>
        <p:xfrm>
          <a:off x="1620253" y="730751"/>
          <a:ext cx="405881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68">
                  <a:extLst>
                    <a:ext uri="{9D8B030D-6E8A-4147-A177-3AD203B41FA5}">
                      <a16:colId xmlns:a16="http://schemas.microsoft.com/office/drawing/2014/main" val="430346157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590700586"/>
                    </a:ext>
                  </a:extLst>
                </a:gridCol>
                <a:gridCol w="756329">
                  <a:extLst>
                    <a:ext uri="{9D8B030D-6E8A-4147-A177-3AD203B41FA5}">
                      <a16:colId xmlns:a16="http://schemas.microsoft.com/office/drawing/2014/main" val="4029047614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1068619917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3046527183"/>
                    </a:ext>
                  </a:extLst>
                </a:gridCol>
                <a:gridCol w="694920">
                  <a:extLst>
                    <a:ext uri="{9D8B030D-6E8A-4147-A177-3AD203B41FA5}">
                      <a16:colId xmlns:a16="http://schemas.microsoft.com/office/drawing/2014/main" val="3321877532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485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09848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487888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48684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5418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04167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682295"/>
                  </a:ext>
                </a:extLst>
              </a:tr>
            </a:tbl>
          </a:graphicData>
        </a:graphic>
      </p:graphicFrame>
      <p:sp>
        <p:nvSpPr>
          <p:cNvPr id="9" name="QuadreDeText 8">
            <a:extLst>
              <a:ext uri="{FF2B5EF4-FFF2-40B4-BE49-F238E27FC236}">
                <a16:creationId xmlns:a16="http://schemas.microsoft.com/office/drawing/2014/main" id="{A61075D7-F4F3-43FC-9317-FC59180E6D7C}"/>
              </a:ext>
            </a:extLst>
          </p:cNvPr>
          <p:cNvSpPr txBox="1"/>
          <p:nvPr/>
        </p:nvSpPr>
        <p:spPr>
          <a:xfrm>
            <a:off x="-144202" y="4472962"/>
            <a:ext cx="76642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u="sng" dirty="0"/>
              <a:t> +    0 0 0 0 1</a:t>
            </a:r>
            <a:r>
              <a:rPr lang="ca-ES" sz="7200" dirty="0"/>
              <a:t>     </a:t>
            </a:r>
            <a:r>
              <a:rPr lang="ca-ES" sz="7200" u="sng" dirty="0"/>
              <a:t> +  1 </a:t>
            </a:r>
            <a:endParaRPr lang="es-ES" sz="7200" u="sng" dirty="0"/>
          </a:p>
        </p:txBody>
      </p:sp>
      <p:sp>
        <p:nvSpPr>
          <p:cNvPr id="10" name="QuadreDeText 9">
            <a:extLst>
              <a:ext uri="{FF2B5EF4-FFF2-40B4-BE49-F238E27FC236}">
                <a16:creationId xmlns:a16="http://schemas.microsoft.com/office/drawing/2014/main" id="{971AAA43-1898-41C1-8B7F-90BD1D5328C3}"/>
              </a:ext>
            </a:extLst>
          </p:cNvPr>
          <p:cNvSpPr txBox="1"/>
          <p:nvPr/>
        </p:nvSpPr>
        <p:spPr>
          <a:xfrm>
            <a:off x="1357812" y="3606688"/>
            <a:ext cx="59618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dirty="0"/>
              <a:t>1 0 0 0 1        17</a:t>
            </a:r>
            <a:endParaRPr lang="es-ES" sz="7200" dirty="0"/>
          </a:p>
        </p:txBody>
      </p:sp>
      <p:sp>
        <p:nvSpPr>
          <p:cNvPr id="11" name="QuadreDeText 10">
            <a:extLst>
              <a:ext uri="{FF2B5EF4-FFF2-40B4-BE49-F238E27FC236}">
                <a16:creationId xmlns:a16="http://schemas.microsoft.com/office/drawing/2014/main" id="{6A6C63E5-5F32-4C49-AFC6-EF715494188B}"/>
              </a:ext>
            </a:extLst>
          </p:cNvPr>
          <p:cNvSpPr txBox="1"/>
          <p:nvPr/>
        </p:nvSpPr>
        <p:spPr>
          <a:xfrm>
            <a:off x="1357812" y="5527730"/>
            <a:ext cx="59618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dirty="0"/>
              <a:t>1 0 0 1 0        18</a:t>
            </a:r>
            <a:endParaRPr lang="es-ES" sz="7200" dirty="0"/>
          </a:p>
        </p:txBody>
      </p:sp>
      <p:sp>
        <p:nvSpPr>
          <p:cNvPr id="12" name="QuadreDeText 11">
            <a:extLst>
              <a:ext uri="{FF2B5EF4-FFF2-40B4-BE49-F238E27FC236}">
                <a16:creationId xmlns:a16="http://schemas.microsoft.com/office/drawing/2014/main" id="{AC499DC1-59A8-4E87-9D1E-2939090843F3}"/>
              </a:ext>
            </a:extLst>
          </p:cNvPr>
          <p:cNvSpPr txBox="1"/>
          <p:nvPr/>
        </p:nvSpPr>
        <p:spPr>
          <a:xfrm>
            <a:off x="-285750" y="2759393"/>
            <a:ext cx="6672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dirty="0">
                <a:solidFill>
                  <a:srgbClr val="FF0000"/>
                </a:solidFill>
              </a:rPr>
              <a:t>                               </a:t>
            </a:r>
            <a:r>
              <a:rPr lang="ca-ES" sz="4400" dirty="0">
                <a:solidFill>
                  <a:srgbClr val="FF0000"/>
                </a:solidFill>
              </a:rPr>
              <a:t>                1</a:t>
            </a:r>
            <a:r>
              <a:rPr lang="ca-ES" sz="7200" dirty="0"/>
              <a:t>        </a:t>
            </a:r>
            <a:endParaRPr lang="es-ES" sz="7200" dirty="0"/>
          </a:p>
        </p:txBody>
      </p:sp>
      <p:graphicFrame>
        <p:nvGraphicFramePr>
          <p:cNvPr id="14" name="Taula 13">
            <a:extLst>
              <a:ext uri="{FF2B5EF4-FFF2-40B4-BE49-F238E27FC236}">
                <a16:creationId xmlns:a16="http://schemas.microsoft.com/office/drawing/2014/main" id="{3FBEE8E8-6908-400A-9341-19651C993B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55667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58349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graphicFrame>
        <p:nvGraphicFramePr>
          <p:cNvPr id="8" name="Taula 7">
            <a:extLst>
              <a:ext uri="{FF2B5EF4-FFF2-40B4-BE49-F238E27FC236}">
                <a16:creationId xmlns:a16="http://schemas.microsoft.com/office/drawing/2014/main" id="{FF608DD9-2409-4290-8D90-8A62F600E99A}"/>
              </a:ext>
            </a:extLst>
          </p:cNvPr>
          <p:cNvGraphicFramePr>
            <a:graphicFrameLocks noGrp="1"/>
          </p:cNvGraphicFramePr>
          <p:nvPr/>
        </p:nvGraphicFramePr>
        <p:xfrm>
          <a:off x="7716146" y="144379"/>
          <a:ext cx="4058812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68">
                  <a:extLst>
                    <a:ext uri="{9D8B030D-6E8A-4147-A177-3AD203B41FA5}">
                      <a16:colId xmlns:a16="http://schemas.microsoft.com/office/drawing/2014/main" val="3230110728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4278167639"/>
                    </a:ext>
                  </a:extLst>
                </a:gridCol>
                <a:gridCol w="756329">
                  <a:extLst>
                    <a:ext uri="{9D8B030D-6E8A-4147-A177-3AD203B41FA5}">
                      <a16:colId xmlns:a16="http://schemas.microsoft.com/office/drawing/2014/main" val="3676506609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3092292438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657380309"/>
                    </a:ext>
                  </a:extLst>
                </a:gridCol>
                <a:gridCol w="694920">
                  <a:extLst>
                    <a:ext uri="{9D8B030D-6E8A-4147-A177-3AD203B41FA5}">
                      <a16:colId xmlns:a16="http://schemas.microsoft.com/office/drawing/2014/main" val="627647398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5866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0120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4874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776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5557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74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374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51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0095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8022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620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818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0720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4889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70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092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870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749388"/>
                  </a:ext>
                </a:extLst>
              </a:tr>
            </a:tbl>
          </a:graphicData>
        </a:graphic>
      </p:graphicFrame>
      <p:graphicFrame>
        <p:nvGraphicFramePr>
          <p:cNvPr id="2" name="Taula 1">
            <a:extLst>
              <a:ext uri="{FF2B5EF4-FFF2-40B4-BE49-F238E27FC236}">
                <a16:creationId xmlns:a16="http://schemas.microsoft.com/office/drawing/2014/main" id="{52DCEED1-F50A-412E-97C0-2A3597C12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187047"/>
              </p:ext>
            </p:extLst>
          </p:nvPr>
        </p:nvGraphicFramePr>
        <p:xfrm>
          <a:off x="1620253" y="730751"/>
          <a:ext cx="405881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68">
                  <a:extLst>
                    <a:ext uri="{9D8B030D-6E8A-4147-A177-3AD203B41FA5}">
                      <a16:colId xmlns:a16="http://schemas.microsoft.com/office/drawing/2014/main" val="430346157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590700586"/>
                    </a:ext>
                  </a:extLst>
                </a:gridCol>
                <a:gridCol w="756329">
                  <a:extLst>
                    <a:ext uri="{9D8B030D-6E8A-4147-A177-3AD203B41FA5}">
                      <a16:colId xmlns:a16="http://schemas.microsoft.com/office/drawing/2014/main" val="4029047614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1068619917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3046527183"/>
                    </a:ext>
                  </a:extLst>
                </a:gridCol>
                <a:gridCol w="694920">
                  <a:extLst>
                    <a:ext uri="{9D8B030D-6E8A-4147-A177-3AD203B41FA5}">
                      <a16:colId xmlns:a16="http://schemas.microsoft.com/office/drawing/2014/main" val="3321877532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485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09848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487888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48684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5418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04167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682295"/>
                  </a:ext>
                </a:extLst>
              </a:tr>
            </a:tbl>
          </a:graphicData>
        </a:graphic>
      </p:graphicFrame>
      <p:sp>
        <p:nvSpPr>
          <p:cNvPr id="9" name="QuadreDeText 8">
            <a:extLst>
              <a:ext uri="{FF2B5EF4-FFF2-40B4-BE49-F238E27FC236}">
                <a16:creationId xmlns:a16="http://schemas.microsoft.com/office/drawing/2014/main" id="{A61075D7-F4F3-43FC-9317-FC59180E6D7C}"/>
              </a:ext>
            </a:extLst>
          </p:cNvPr>
          <p:cNvSpPr txBox="1"/>
          <p:nvPr/>
        </p:nvSpPr>
        <p:spPr>
          <a:xfrm>
            <a:off x="-144202" y="4472962"/>
            <a:ext cx="76642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u="sng" dirty="0"/>
              <a:t> +    0 0 0 0 1</a:t>
            </a:r>
            <a:r>
              <a:rPr lang="ca-ES" sz="7200" dirty="0"/>
              <a:t>     </a:t>
            </a:r>
            <a:r>
              <a:rPr lang="ca-ES" sz="7200" u="sng" dirty="0"/>
              <a:t> +  1 </a:t>
            </a:r>
            <a:endParaRPr lang="es-ES" sz="7200" u="sng" dirty="0"/>
          </a:p>
        </p:txBody>
      </p:sp>
      <p:sp>
        <p:nvSpPr>
          <p:cNvPr id="10" name="QuadreDeText 9">
            <a:extLst>
              <a:ext uri="{FF2B5EF4-FFF2-40B4-BE49-F238E27FC236}">
                <a16:creationId xmlns:a16="http://schemas.microsoft.com/office/drawing/2014/main" id="{971AAA43-1898-41C1-8B7F-90BD1D5328C3}"/>
              </a:ext>
            </a:extLst>
          </p:cNvPr>
          <p:cNvSpPr txBox="1"/>
          <p:nvPr/>
        </p:nvSpPr>
        <p:spPr>
          <a:xfrm>
            <a:off x="1357812" y="3606688"/>
            <a:ext cx="59618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dirty="0"/>
              <a:t>1 0 0 1 0        18</a:t>
            </a:r>
            <a:endParaRPr lang="es-ES" sz="7200" dirty="0"/>
          </a:p>
        </p:txBody>
      </p:sp>
      <p:sp>
        <p:nvSpPr>
          <p:cNvPr id="11" name="QuadreDeText 10">
            <a:extLst>
              <a:ext uri="{FF2B5EF4-FFF2-40B4-BE49-F238E27FC236}">
                <a16:creationId xmlns:a16="http://schemas.microsoft.com/office/drawing/2014/main" id="{6A6C63E5-5F32-4C49-AFC6-EF715494188B}"/>
              </a:ext>
            </a:extLst>
          </p:cNvPr>
          <p:cNvSpPr txBox="1"/>
          <p:nvPr/>
        </p:nvSpPr>
        <p:spPr>
          <a:xfrm>
            <a:off x="1357812" y="5527730"/>
            <a:ext cx="59618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dirty="0"/>
              <a:t>1 0 0 1 1        19</a:t>
            </a:r>
            <a:endParaRPr lang="es-ES" sz="7200" dirty="0"/>
          </a:p>
        </p:txBody>
      </p:sp>
      <p:graphicFrame>
        <p:nvGraphicFramePr>
          <p:cNvPr id="13" name="Taula 12">
            <a:extLst>
              <a:ext uri="{FF2B5EF4-FFF2-40B4-BE49-F238E27FC236}">
                <a16:creationId xmlns:a16="http://schemas.microsoft.com/office/drawing/2014/main" id="{8B0B7AB3-97AD-48BD-B66F-E989F2F342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55667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4180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graphicFrame>
        <p:nvGraphicFramePr>
          <p:cNvPr id="8" name="Taula 7">
            <a:extLst>
              <a:ext uri="{FF2B5EF4-FFF2-40B4-BE49-F238E27FC236}">
                <a16:creationId xmlns:a16="http://schemas.microsoft.com/office/drawing/2014/main" id="{FF608DD9-2409-4290-8D90-8A62F600E99A}"/>
              </a:ext>
            </a:extLst>
          </p:cNvPr>
          <p:cNvGraphicFramePr>
            <a:graphicFrameLocks noGrp="1"/>
          </p:cNvGraphicFramePr>
          <p:nvPr/>
        </p:nvGraphicFramePr>
        <p:xfrm>
          <a:off x="7716146" y="144379"/>
          <a:ext cx="4058812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68">
                  <a:extLst>
                    <a:ext uri="{9D8B030D-6E8A-4147-A177-3AD203B41FA5}">
                      <a16:colId xmlns:a16="http://schemas.microsoft.com/office/drawing/2014/main" val="3230110728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4278167639"/>
                    </a:ext>
                  </a:extLst>
                </a:gridCol>
                <a:gridCol w="756329">
                  <a:extLst>
                    <a:ext uri="{9D8B030D-6E8A-4147-A177-3AD203B41FA5}">
                      <a16:colId xmlns:a16="http://schemas.microsoft.com/office/drawing/2014/main" val="3676506609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3092292438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657380309"/>
                    </a:ext>
                  </a:extLst>
                </a:gridCol>
                <a:gridCol w="694920">
                  <a:extLst>
                    <a:ext uri="{9D8B030D-6E8A-4147-A177-3AD203B41FA5}">
                      <a16:colId xmlns:a16="http://schemas.microsoft.com/office/drawing/2014/main" val="627647398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5866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0120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4874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776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5557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74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374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51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0095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8022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620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818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0720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4889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70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092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870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749388"/>
                  </a:ext>
                </a:extLst>
              </a:tr>
            </a:tbl>
          </a:graphicData>
        </a:graphic>
      </p:graphicFrame>
      <p:graphicFrame>
        <p:nvGraphicFramePr>
          <p:cNvPr id="2" name="Taula 1">
            <a:extLst>
              <a:ext uri="{FF2B5EF4-FFF2-40B4-BE49-F238E27FC236}">
                <a16:creationId xmlns:a16="http://schemas.microsoft.com/office/drawing/2014/main" id="{52DCEED1-F50A-412E-97C0-2A3597C12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976087"/>
              </p:ext>
            </p:extLst>
          </p:nvPr>
        </p:nvGraphicFramePr>
        <p:xfrm>
          <a:off x="1620253" y="730751"/>
          <a:ext cx="405881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68">
                  <a:extLst>
                    <a:ext uri="{9D8B030D-6E8A-4147-A177-3AD203B41FA5}">
                      <a16:colId xmlns:a16="http://schemas.microsoft.com/office/drawing/2014/main" val="430346157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590700586"/>
                    </a:ext>
                  </a:extLst>
                </a:gridCol>
                <a:gridCol w="756329">
                  <a:extLst>
                    <a:ext uri="{9D8B030D-6E8A-4147-A177-3AD203B41FA5}">
                      <a16:colId xmlns:a16="http://schemas.microsoft.com/office/drawing/2014/main" val="4029047614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1068619917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3046527183"/>
                    </a:ext>
                  </a:extLst>
                </a:gridCol>
                <a:gridCol w="694920">
                  <a:extLst>
                    <a:ext uri="{9D8B030D-6E8A-4147-A177-3AD203B41FA5}">
                      <a16:colId xmlns:a16="http://schemas.microsoft.com/office/drawing/2014/main" val="3321877532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485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09848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487888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48684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5418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04167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682295"/>
                  </a:ext>
                </a:extLst>
              </a:tr>
            </a:tbl>
          </a:graphicData>
        </a:graphic>
      </p:graphicFrame>
      <p:sp>
        <p:nvSpPr>
          <p:cNvPr id="9" name="QuadreDeText 8">
            <a:extLst>
              <a:ext uri="{FF2B5EF4-FFF2-40B4-BE49-F238E27FC236}">
                <a16:creationId xmlns:a16="http://schemas.microsoft.com/office/drawing/2014/main" id="{A61075D7-F4F3-43FC-9317-FC59180E6D7C}"/>
              </a:ext>
            </a:extLst>
          </p:cNvPr>
          <p:cNvSpPr txBox="1"/>
          <p:nvPr/>
        </p:nvSpPr>
        <p:spPr>
          <a:xfrm>
            <a:off x="-144202" y="4472962"/>
            <a:ext cx="76642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u="sng" dirty="0"/>
              <a:t> +    0 0 0 0 1</a:t>
            </a:r>
            <a:r>
              <a:rPr lang="ca-ES" sz="7200" dirty="0"/>
              <a:t>     </a:t>
            </a:r>
            <a:r>
              <a:rPr lang="ca-ES" sz="7200" u="sng" dirty="0"/>
              <a:t> +  1 </a:t>
            </a:r>
            <a:endParaRPr lang="es-ES" sz="7200" u="sng" dirty="0"/>
          </a:p>
        </p:txBody>
      </p:sp>
      <p:sp>
        <p:nvSpPr>
          <p:cNvPr id="10" name="QuadreDeText 9">
            <a:extLst>
              <a:ext uri="{FF2B5EF4-FFF2-40B4-BE49-F238E27FC236}">
                <a16:creationId xmlns:a16="http://schemas.microsoft.com/office/drawing/2014/main" id="{971AAA43-1898-41C1-8B7F-90BD1D5328C3}"/>
              </a:ext>
            </a:extLst>
          </p:cNvPr>
          <p:cNvSpPr txBox="1"/>
          <p:nvPr/>
        </p:nvSpPr>
        <p:spPr>
          <a:xfrm>
            <a:off x="1357812" y="3606688"/>
            <a:ext cx="59618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dirty="0"/>
              <a:t>1 0 0 1 1        19</a:t>
            </a:r>
            <a:endParaRPr lang="es-ES" sz="7200" dirty="0"/>
          </a:p>
        </p:txBody>
      </p:sp>
      <p:sp>
        <p:nvSpPr>
          <p:cNvPr id="11" name="QuadreDeText 10">
            <a:extLst>
              <a:ext uri="{FF2B5EF4-FFF2-40B4-BE49-F238E27FC236}">
                <a16:creationId xmlns:a16="http://schemas.microsoft.com/office/drawing/2014/main" id="{6A6C63E5-5F32-4C49-AFC6-EF715494188B}"/>
              </a:ext>
            </a:extLst>
          </p:cNvPr>
          <p:cNvSpPr txBox="1"/>
          <p:nvPr/>
        </p:nvSpPr>
        <p:spPr>
          <a:xfrm>
            <a:off x="1357812" y="5527730"/>
            <a:ext cx="59618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dirty="0"/>
              <a:t>1 0 1 0 0        20</a:t>
            </a:r>
            <a:endParaRPr lang="es-ES" sz="7200" dirty="0"/>
          </a:p>
        </p:txBody>
      </p:sp>
      <p:sp>
        <p:nvSpPr>
          <p:cNvPr id="13" name="QuadreDeText 12">
            <a:extLst>
              <a:ext uri="{FF2B5EF4-FFF2-40B4-BE49-F238E27FC236}">
                <a16:creationId xmlns:a16="http://schemas.microsoft.com/office/drawing/2014/main" id="{569CBFC9-9395-4358-B221-E44DD44A6CDA}"/>
              </a:ext>
            </a:extLst>
          </p:cNvPr>
          <p:cNvSpPr txBox="1"/>
          <p:nvPr/>
        </p:nvSpPr>
        <p:spPr>
          <a:xfrm>
            <a:off x="-209115" y="2835903"/>
            <a:ext cx="6672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dirty="0">
                <a:solidFill>
                  <a:srgbClr val="FF0000"/>
                </a:solidFill>
              </a:rPr>
              <a:t>                               </a:t>
            </a:r>
            <a:r>
              <a:rPr lang="ca-ES" sz="4400" dirty="0">
                <a:solidFill>
                  <a:srgbClr val="FF0000"/>
                </a:solidFill>
              </a:rPr>
              <a:t>          1   1</a:t>
            </a:r>
            <a:r>
              <a:rPr lang="ca-ES" sz="7200" dirty="0"/>
              <a:t>        </a:t>
            </a:r>
            <a:endParaRPr lang="es-ES" sz="7200" dirty="0"/>
          </a:p>
        </p:txBody>
      </p:sp>
      <p:graphicFrame>
        <p:nvGraphicFramePr>
          <p:cNvPr id="15" name="Taula 14">
            <a:extLst>
              <a:ext uri="{FF2B5EF4-FFF2-40B4-BE49-F238E27FC236}">
                <a16:creationId xmlns:a16="http://schemas.microsoft.com/office/drawing/2014/main" id="{28AF620A-4DFC-445D-A88C-D3B444D2AF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55667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3340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graphicFrame>
        <p:nvGraphicFramePr>
          <p:cNvPr id="8" name="Taula 7">
            <a:extLst>
              <a:ext uri="{FF2B5EF4-FFF2-40B4-BE49-F238E27FC236}">
                <a16:creationId xmlns:a16="http://schemas.microsoft.com/office/drawing/2014/main" id="{FF608DD9-2409-4290-8D90-8A62F600E99A}"/>
              </a:ext>
            </a:extLst>
          </p:cNvPr>
          <p:cNvGraphicFramePr>
            <a:graphicFrameLocks noGrp="1"/>
          </p:cNvGraphicFramePr>
          <p:nvPr/>
        </p:nvGraphicFramePr>
        <p:xfrm>
          <a:off x="7716146" y="144379"/>
          <a:ext cx="4058812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68">
                  <a:extLst>
                    <a:ext uri="{9D8B030D-6E8A-4147-A177-3AD203B41FA5}">
                      <a16:colId xmlns:a16="http://schemas.microsoft.com/office/drawing/2014/main" val="3230110728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4278167639"/>
                    </a:ext>
                  </a:extLst>
                </a:gridCol>
                <a:gridCol w="756329">
                  <a:extLst>
                    <a:ext uri="{9D8B030D-6E8A-4147-A177-3AD203B41FA5}">
                      <a16:colId xmlns:a16="http://schemas.microsoft.com/office/drawing/2014/main" val="3676506609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3092292438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657380309"/>
                    </a:ext>
                  </a:extLst>
                </a:gridCol>
                <a:gridCol w="694920">
                  <a:extLst>
                    <a:ext uri="{9D8B030D-6E8A-4147-A177-3AD203B41FA5}">
                      <a16:colId xmlns:a16="http://schemas.microsoft.com/office/drawing/2014/main" val="627647398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5866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0120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4874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776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5557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74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374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51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0095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8022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620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818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0720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4889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70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092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870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a-ES" dirty="0"/>
                        <a:t>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749388"/>
                  </a:ext>
                </a:extLst>
              </a:tr>
            </a:tbl>
          </a:graphicData>
        </a:graphic>
      </p:graphicFrame>
      <p:graphicFrame>
        <p:nvGraphicFramePr>
          <p:cNvPr id="2" name="Taula 1">
            <a:extLst>
              <a:ext uri="{FF2B5EF4-FFF2-40B4-BE49-F238E27FC236}">
                <a16:creationId xmlns:a16="http://schemas.microsoft.com/office/drawing/2014/main" id="{52DCEED1-F50A-412E-97C0-2A3597C1218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20253" y="730751"/>
          <a:ext cx="405881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68">
                  <a:extLst>
                    <a:ext uri="{9D8B030D-6E8A-4147-A177-3AD203B41FA5}">
                      <a16:colId xmlns:a16="http://schemas.microsoft.com/office/drawing/2014/main" val="430346157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590700586"/>
                    </a:ext>
                  </a:extLst>
                </a:gridCol>
                <a:gridCol w="756329">
                  <a:extLst>
                    <a:ext uri="{9D8B030D-6E8A-4147-A177-3AD203B41FA5}">
                      <a16:colId xmlns:a16="http://schemas.microsoft.com/office/drawing/2014/main" val="4029047614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1068619917"/>
                    </a:ext>
                  </a:extLst>
                </a:gridCol>
                <a:gridCol w="722776">
                  <a:extLst>
                    <a:ext uri="{9D8B030D-6E8A-4147-A177-3AD203B41FA5}">
                      <a16:colId xmlns:a16="http://schemas.microsoft.com/office/drawing/2014/main" val="3046527183"/>
                    </a:ext>
                  </a:extLst>
                </a:gridCol>
                <a:gridCol w="694920">
                  <a:extLst>
                    <a:ext uri="{9D8B030D-6E8A-4147-A177-3AD203B41FA5}">
                      <a16:colId xmlns:a16="http://schemas.microsoft.com/office/drawing/2014/main" val="3321877532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485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09848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487888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48684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54180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04167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682295"/>
                  </a:ext>
                </a:extLst>
              </a:tr>
            </a:tbl>
          </a:graphicData>
        </a:graphic>
      </p:graphicFrame>
      <p:sp>
        <p:nvSpPr>
          <p:cNvPr id="13" name="QuadreDeText 12">
            <a:extLst>
              <a:ext uri="{FF2B5EF4-FFF2-40B4-BE49-F238E27FC236}">
                <a16:creationId xmlns:a16="http://schemas.microsoft.com/office/drawing/2014/main" id="{ED966632-6B1B-4DA6-B9F8-E69897574DC7}"/>
              </a:ext>
            </a:extLst>
          </p:cNvPr>
          <p:cNvSpPr txBox="1"/>
          <p:nvPr/>
        </p:nvSpPr>
        <p:spPr>
          <a:xfrm>
            <a:off x="198575" y="3657600"/>
            <a:ext cx="7339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200" b="1" dirty="0">
                <a:solidFill>
                  <a:srgbClr val="FF0000"/>
                </a:solidFill>
              </a:rPr>
              <a:t>F</a:t>
            </a:r>
            <a:r>
              <a:rPr lang="es-ES" sz="3200" b="1" dirty="0">
                <a:solidFill>
                  <a:srgbClr val="FF0000"/>
                </a:solidFill>
              </a:rPr>
              <a:t>in segunda parte II.</a:t>
            </a:r>
          </a:p>
        </p:txBody>
      </p:sp>
      <p:graphicFrame>
        <p:nvGraphicFramePr>
          <p:cNvPr id="9" name="Taula 8">
            <a:extLst>
              <a:ext uri="{FF2B5EF4-FFF2-40B4-BE49-F238E27FC236}">
                <a16:creationId xmlns:a16="http://schemas.microsoft.com/office/drawing/2014/main" id="{FB08DC9B-831F-4C02-B2B2-5D646C1661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55667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931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a 1">
            <a:extLst>
              <a:ext uri="{FF2B5EF4-FFF2-40B4-BE49-F238E27FC236}">
                <a16:creationId xmlns:a16="http://schemas.microsoft.com/office/drawing/2014/main" id="{E8A53206-006A-40F6-BAE8-105B0EFF7C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81482"/>
              </p:ext>
            </p:extLst>
          </p:nvPr>
        </p:nvGraphicFramePr>
        <p:xfrm>
          <a:off x="2032000" y="719666"/>
          <a:ext cx="812800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26890517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6496895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5964375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20509528"/>
                    </a:ext>
                  </a:extLst>
                </a:gridCol>
              </a:tblGrid>
              <a:tr h="224459">
                <a:tc gridSpan="2">
                  <a:txBody>
                    <a:bodyPr/>
                    <a:lstStyle/>
                    <a:p>
                      <a:pPr algn="ctr"/>
                      <a:r>
                        <a:rPr lang="ca-ES" dirty="0" err="1"/>
                        <a:t>entradas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a-ES" dirty="0" err="1"/>
                        <a:t>salidas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3897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a-ES" dirty="0"/>
                        <a:t>SUMANDO 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/>
                        <a:t>SUMANDO 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/>
                        <a:t>RESULTADO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/>
                        <a:t>ACARREO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sz="4000" b="1" dirty="0"/>
                        <a:t>0</a:t>
                      </a:r>
                      <a:endParaRPr lang="es-E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4000" b="1" dirty="0"/>
                        <a:t>0</a:t>
                      </a:r>
                      <a:endParaRPr lang="es-E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4000" b="1" dirty="0"/>
                        <a:t>0 + 0 = 0</a:t>
                      </a:r>
                      <a:endParaRPr lang="es-E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4000" b="1" dirty="0"/>
                        <a:t>0</a:t>
                      </a:r>
                      <a:endParaRPr lang="es-ES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264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sz="4000" b="1" dirty="0"/>
                        <a:t>0</a:t>
                      </a:r>
                      <a:endParaRPr lang="es-E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4000" b="1" dirty="0"/>
                        <a:t>1</a:t>
                      </a:r>
                      <a:endParaRPr lang="es-E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4000" b="1" dirty="0"/>
                        <a:t>0 + 1 = </a:t>
                      </a:r>
                      <a:r>
                        <a:rPr lang="ca-ES" sz="40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4000" b="1" dirty="0"/>
                        <a:t>0</a:t>
                      </a:r>
                      <a:endParaRPr lang="es-ES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27719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a-ES" sz="4000" b="1" dirty="0"/>
                        <a:t>1</a:t>
                      </a:r>
                      <a:endParaRPr lang="es-E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4000" b="1" dirty="0"/>
                        <a:t>0</a:t>
                      </a:r>
                      <a:endParaRPr lang="es-E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4000" b="1" dirty="0"/>
                        <a:t>1 + 0 = </a:t>
                      </a:r>
                      <a:r>
                        <a:rPr lang="ca-ES" sz="40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4000" b="1" dirty="0"/>
                        <a:t>0</a:t>
                      </a:r>
                      <a:endParaRPr lang="es-ES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66425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a-ES" sz="4000" b="1" dirty="0"/>
                        <a:t>1</a:t>
                      </a:r>
                      <a:endParaRPr lang="es-E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4000" b="1" dirty="0"/>
                        <a:t>1</a:t>
                      </a:r>
                      <a:endParaRPr lang="es-E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4000" b="1" dirty="0"/>
                        <a:t>1 + 1 = 0</a:t>
                      </a:r>
                      <a:endParaRPr lang="es-E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40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223460"/>
                  </a:ext>
                </a:extLst>
              </a:tr>
            </a:tbl>
          </a:graphicData>
        </a:graphic>
      </p:graphicFrame>
      <p:sp>
        <p:nvSpPr>
          <p:cNvPr id="3" name="QuadreDeText 2">
            <a:extLst>
              <a:ext uri="{FF2B5EF4-FFF2-40B4-BE49-F238E27FC236}">
                <a16:creationId xmlns:a16="http://schemas.microsoft.com/office/drawing/2014/main" id="{28E9E5C0-1BA0-4C06-A85A-8443406A3EA6}"/>
              </a:ext>
            </a:extLst>
          </p:cNvPr>
          <p:cNvSpPr txBox="1"/>
          <p:nvPr/>
        </p:nvSpPr>
        <p:spPr>
          <a:xfrm>
            <a:off x="1940877" y="4510216"/>
            <a:ext cx="73390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FF0000"/>
                </a:solidFill>
              </a:rPr>
              <a:t>Tabla de sumar con generador de acarreo de salida.</a:t>
            </a:r>
          </a:p>
        </p:txBody>
      </p:sp>
      <p:sp>
        <p:nvSpPr>
          <p:cNvPr id="4" name="QuadreDeText 3">
            <a:hlinkClick r:id="rId2" action="ppaction://hlinksldjump"/>
            <a:extLst>
              <a:ext uri="{FF2B5EF4-FFF2-40B4-BE49-F238E27FC236}">
                <a16:creationId xmlns:a16="http://schemas.microsoft.com/office/drawing/2014/main" id="{8D65DDFA-672C-4FC1-9A69-8A3779C94EA1}"/>
              </a:ext>
            </a:extLst>
          </p:cNvPr>
          <p:cNvSpPr txBox="1"/>
          <p:nvPr/>
        </p:nvSpPr>
        <p:spPr>
          <a:xfrm>
            <a:off x="1570335" y="1677443"/>
            <a:ext cx="461665" cy="109581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ca-ES" dirty="0">
                <a:hlinkClick r:id="rId2" action="ppaction://hlinksldjump"/>
              </a:rPr>
              <a:t>16_20_ </a:t>
            </a:r>
            <a:r>
              <a:rPr lang="ca-ES" dirty="0" err="1">
                <a:hlinkClick r:id="rId2" action="ppaction://hlinksldjump"/>
              </a:rPr>
              <a:t>tbl</a:t>
            </a:r>
            <a:endParaRPr lang="es-ES" dirty="0"/>
          </a:p>
        </p:txBody>
      </p:sp>
      <p:graphicFrame>
        <p:nvGraphicFramePr>
          <p:cNvPr id="6" name="Taula 5">
            <a:extLst>
              <a:ext uri="{FF2B5EF4-FFF2-40B4-BE49-F238E27FC236}">
                <a16:creationId xmlns:a16="http://schemas.microsoft.com/office/drawing/2014/main" id="{45BE0698-B9FF-4F72-B14B-139F273752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307390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49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sp>
        <p:nvSpPr>
          <p:cNvPr id="7" name="QuadreDeText 6">
            <a:extLst>
              <a:ext uri="{FF2B5EF4-FFF2-40B4-BE49-F238E27FC236}">
                <a16:creationId xmlns:a16="http://schemas.microsoft.com/office/drawing/2014/main" id="{B6624B54-2DA1-4CBC-BD76-876F8819DCCA}"/>
              </a:ext>
            </a:extLst>
          </p:cNvPr>
          <p:cNvSpPr txBox="1"/>
          <p:nvPr/>
        </p:nvSpPr>
        <p:spPr>
          <a:xfrm>
            <a:off x="198575" y="1010653"/>
            <a:ext cx="7517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2 (</a:t>
            </a:r>
            <a:r>
              <a:rPr lang="es-ES" sz="2400" dirty="0" err="1"/>
              <a:t>pag</a:t>
            </a:r>
            <a:r>
              <a:rPr lang="es-ES" sz="2400" dirty="0"/>
              <a:t> 29).Expresa un código binario los números de 0 a 15</a:t>
            </a:r>
          </a:p>
        </p:txBody>
      </p:sp>
      <p:graphicFrame>
        <p:nvGraphicFramePr>
          <p:cNvPr id="8" name="Taula 7">
            <a:extLst>
              <a:ext uri="{FF2B5EF4-FFF2-40B4-BE49-F238E27FC236}">
                <a16:creationId xmlns:a16="http://schemas.microsoft.com/office/drawing/2014/main" id="{FF608DD9-2409-4290-8D90-8A62F600E99A}"/>
              </a:ext>
            </a:extLst>
          </p:cNvPr>
          <p:cNvGraphicFramePr>
            <a:graphicFrameLocks noGrp="1"/>
          </p:cNvGraphicFramePr>
          <p:nvPr/>
        </p:nvGraphicFramePr>
        <p:xfrm>
          <a:off x="8447288" y="144379"/>
          <a:ext cx="312339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156">
                  <a:extLst>
                    <a:ext uri="{9D8B030D-6E8A-4147-A177-3AD203B41FA5}">
                      <a16:colId xmlns:a16="http://schemas.microsoft.com/office/drawing/2014/main" val="32301107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78167639"/>
                    </a:ext>
                  </a:extLst>
                </a:gridCol>
                <a:gridCol w="608331">
                  <a:extLst>
                    <a:ext uri="{9D8B030D-6E8A-4147-A177-3AD203B41FA5}">
                      <a16:colId xmlns:a16="http://schemas.microsoft.com/office/drawing/2014/main" val="3676506609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3092292438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657380309"/>
                    </a:ext>
                  </a:extLst>
                </a:gridCol>
                <a:gridCol w="558938">
                  <a:extLst>
                    <a:ext uri="{9D8B030D-6E8A-4147-A177-3AD203B41FA5}">
                      <a16:colId xmlns:a16="http://schemas.microsoft.com/office/drawing/2014/main" val="627647398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5866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0120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4874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776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5557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74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374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51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0095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8022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620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818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0720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4889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70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0926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87031"/>
                  </a:ext>
                </a:extLst>
              </a:tr>
            </a:tbl>
          </a:graphicData>
        </a:graphic>
      </p:graphicFrame>
      <p:sp>
        <p:nvSpPr>
          <p:cNvPr id="5" name="QuadreDeText 4">
            <a:extLst>
              <a:ext uri="{FF2B5EF4-FFF2-40B4-BE49-F238E27FC236}">
                <a16:creationId xmlns:a16="http://schemas.microsoft.com/office/drawing/2014/main" id="{1C842BE9-AA6B-4FF9-95C8-2CE3D4F95F6C}"/>
              </a:ext>
            </a:extLst>
          </p:cNvPr>
          <p:cNvSpPr txBox="1"/>
          <p:nvPr/>
        </p:nvSpPr>
        <p:spPr>
          <a:xfrm>
            <a:off x="339016" y="2075934"/>
            <a:ext cx="77427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b="1" dirty="0">
                <a:solidFill>
                  <a:srgbClr val="FF0000"/>
                </a:solidFill>
              </a:rPr>
              <a:t>1º </a:t>
            </a:r>
            <a:r>
              <a:rPr lang="ca-ES" sz="4800" b="1" dirty="0" err="1">
                <a:solidFill>
                  <a:srgbClr val="FF0000"/>
                </a:solidFill>
              </a:rPr>
              <a:t>Representamos</a:t>
            </a:r>
            <a:r>
              <a:rPr lang="ca-ES" sz="4800" b="1" dirty="0">
                <a:solidFill>
                  <a:srgbClr val="FF0000"/>
                </a:solidFill>
              </a:rPr>
              <a:t> el cero.</a:t>
            </a:r>
          </a:p>
          <a:p>
            <a:endParaRPr lang="ca-ES" sz="4800" b="1" dirty="0">
              <a:solidFill>
                <a:srgbClr val="FF0000"/>
              </a:solidFill>
            </a:endParaRPr>
          </a:p>
          <a:p>
            <a:r>
              <a:rPr lang="ca-ES" sz="4800" b="1" dirty="0">
                <a:solidFill>
                  <a:srgbClr val="FF0000"/>
                </a:solidFill>
              </a:rPr>
              <a:t>2º Se va </a:t>
            </a:r>
            <a:r>
              <a:rPr lang="ca-ES" sz="4800" b="1" dirty="0" err="1">
                <a:solidFill>
                  <a:srgbClr val="FF0000"/>
                </a:solidFill>
              </a:rPr>
              <a:t>incrementando</a:t>
            </a:r>
            <a:r>
              <a:rPr lang="ca-ES" sz="4800" b="1" dirty="0">
                <a:solidFill>
                  <a:srgbClr val="FF0000"/>
                </a:solidFill>
              </a:rPr>
              <a:t> (+1).</a:t>
            </a:r>
            <a:endParaRPr lang="es-ES" sz="4800" b="1" dirty="0">
              <a:solidFill>
                <a:srgbClr val="FF0000"/>
              </a:solidFill>
            </a:endParaRPr>
          </a:p>
          <a:p>
            <a:endParaRPr lang="es-ES" sz="4800" b="1" dirty="0">
              <a:solidFill>
                <a:srgbClr val="FF0000"/>
              </a:solidFill>
            </a:endParaRPr>
          </a:p>
          <a:p>
            <a:endParaRPr lang="es-ES" sz="48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ula 8">
            <a:extLst>
              <a:ext uri="{FF2B5EF4-FFF2-40B4-BE49-F238E27FC236}">
                <a16:creationId xmlns:a16="http://schemas.microsoft.com/office/drawing/2014/main" id="{BF32F27A-82B8-454C-89A8-69D789FD85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55667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74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sp>
        <p:nvSpPr>
          <p:cNvPr id="7" name="QuadreDeText 6">
            <a:extLst>
              <a:ext uri="{FF2B5EF4-FFF2-40B4-BE49-F238E27FC236}">
                <a16:creationId xmlns:a16="http://schemas.microsoft.com/office/drawing/2014/main" id="{B6624B54-2DA1-4CBC-BD76-876F8819DCCA}"/>
              </a:ext>
            </a:extLst>
          </p:cNvPr>
          <p:cNvSpPr txBox="1"/>
          <p:nvPr/>
        </p:nvSpPr>
        <p:spPr>
          <a:xfrm>
            <a:off x="198575" y="1010653"/>
            <a:ext cx="7517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2 (</a:t>
            </a:r>
            <a:r>
              <a:rPr lang="es-ES" sz="2400" dirty="0" err="1"/>
              <a:t>pag</a:t>
            </a:r>
            <a:r>
              <a:rPr lang="es-ES" sz="2400" dirty="0"/>
              <a:t> 29).Expresa un código binario los números de 0 a 15</a:t>
            </a:r>
          </a:p>
        </p:txBody>
      </p:sp>
      <p:graphicFrame>
        <p:nvGraphicFramePr>
          <p:cNvPr id="8" name="Taula 7">
            <a:extLst>
              <a:ext uri="{FF2B5EF4-FFF2-40B4-BE49-F238E27FC236}">
                <a16:creationId xmlns:a16="http://schemas.microsoft.com/office/drawing/2014/main" id="{FF608DD9-2409-4290-8D90-8A62F600E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066896"/>
              </p:ext>
            </p:extLst>
          </p:nvPr>
        </p:nvGraphicFramePr>
        <p:xfrm>
          <a:off x="8447288" y="144379"/>
          <a:ext cx="312339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156">
                  <a:extLst>
                    <a:ext uri="{9D8B030D-6E8A-4147-A177-3AD203B41FA5}">
                      <a16:colId xmlns:a16="http://schemas.microsoft.com/office/drawing/2014/main" val="32301107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78167639"/>
                    </a:ext>
                  </a:extLst>
                </a:gridCol>
                <a:gridCol w="608331">
                  <a:extLst>
                    <a:ext uri="{9D8B030D-6E8A-4147-A177-3AD203B41FA5}">
                      <a16:colId xmlns:a16="http://schemas.microsoft.com/office/drawing/2014/main" val="3676506609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3092292438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657380309"/>
                    </a:ext>
                  </a:extLst>
                </a:gridCol>
                <a:gridCol w="558938">
                  <a:extLst>
                    <a:ext uri="{9D8B030D-6E8A-4147-A177-3AD203B41FA5}">
                      <a16:colId xmlns:a16="http://schemas.microsoft.com/office/drawing/2014/main" val="627647398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5866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0120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4874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776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5557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74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374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51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0095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8022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620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818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0720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4889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70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0926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87031"/>
                  </a:ext>
                </a:extLst>
              </a:tr>
            </a:tbl>
          </a:graphicData>
        </a:graphic>
      </p:graphicFrame>
      <p:sp>
        <p:nvSpPr>
          <p:cNvPr id="5" name="QuadreDeText 4">
            <a:extLst>
              <a:ext uri="{FF2B5EF4-FFF2-40B4-BE49-F238E27FC236}">
                <a16:creationId xmlns:a16="http://schemas.microsoft.com/office/drawing/2014/main" id="{E9DCD2AB-25C0-43CD-9442-32C4DDDA45EC}"/>
              </a:ext>
            </a:extLst>
          </p:cNvPr>
          <p:cNvSpPr txBox="1"/>
          <p:nvPr/>
        </p:nvSpPr>
        <p:spPr>
          <a:xfrm>
            <a:off x="598748" y="3185887"/>
            <a:ext cx="76642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u="sng" dirty="0"/>
              <a:t> +    0 0 0 0 1</a:t>
            </a:r>
            <a:r>
              <a:rPr lang="ca-ES" sz="7200" dirty="0"/>
              <a:t>     </a:t>
            </a:r>
            <a:r>
              <a:rPr lang="ca-ES" sz="7200" u="sng" dirty="0"/>
              <a:t> +  1 </a:t>
            </a:r>
            <a:endParaRPr lang="es-ES" sz="7200" u="sng" dirty="0"/>
          </a:p>
        </p:txBody>
      </p:sp>
      <p:sp>
        <p:nvSpPr>
          <p:cNvPr id="9" name="QuadreDeText 8">
            <a:extLst>
              <a:ext uri="{FF2B5EF4-FFF2-40B4-BE49-F238E27FC236}">
                <a16:creationId xmlns:a16="http://schemas.microsoft.com/office/drawing/2014/main" id="{3F6E881F-F504-4859-B52A-B1E3A35DA502}"/>
              </a:ext>
            </a:extLst>
          </p:cNvPr>
          <p:cNvSpPr txBox="1"/>
          <p:nvPr/>
        </p:nvSpPr>
        <p:spPr>
          <a:xfrm>
            <a:off x="2100762" y="2319613"/>
            <a:ext cx="59105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dirty="0"/>
              <a:t>0 0 0 0 0          0</a:t>
            </a:r>
            <a:endParaRPr lang="es-ES" sz="7200" dirty="0"/>
          </a:p>
        </p:txBody>
      </p:sp>
      <p:sp>
        <p:nvSpPr>
          <p:cNvPr id="10" name="QuadreDeText 9">
            <a:extLst>
              <a:ext uri="{FF2B5EF4-FFF2-40B4-BE49-F238E27FC236}">
                <a16:creationId xmlns:a16="http://schemas.microsoft.com/office/drawing/2014/main" id="{482E5863-7E0A-45A6-BC7B-C42DE08CFB82}"/>
              </a:ext>
            </a:extLst>
          </p:cNvPr>
          <p:cNvSpPr txBox="1"/>
          <p:nvPr/>
        </p:nvSpPr>
        <p:spPr>
          <a:xfrm>
            <a:off x="2100762" y="4240655"/>
            <a:ext cx="59105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dirty="0"/>
              <a:t>0 0 0 0 1          1</a:t>
            </a:r>
            <a:endParaRPr lang="es-ES" sz="7200" dirty="0"/>
          </a:p>
        </p:txBody>
      </p:sp>
      <p:graphicFrame>
        <p:nvGraphicFramePr>
          <p:cNvPr id="11" name="Taula 10">
            <a:extLst>
              <a:ext uri="{FF2B5EF4-FFF2-40B4-BE49-F238E27FC236}">
                <a16:creationId xmlns:a16="http://schemas.microsoft.com/office/drawing/2014/main" id="{6E91AEA4-557A-4390-A695-F97CC7202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55667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433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sp>
        <p:nvSpPr>
          <p:cNvPr id="7" name="QuadreDeText 6">
            <a:extLst>
              <a:ext uri="{FF2B5EF4-FFF2-40B4-BE49-F238E27FC236}">
                <a16:creationId xmlns:a16="http://schemas.microsoft.com/office/drawing/2014/main" id="{B6624B54-2DA1-4CBC-BD76-876F8819DCCA}"/>
              </a:ext>
            </a:extLst>
          </p:cNvPr>
          <p:cNvSpPr txBox="1"/>
          <p:nvPr/>
        </p:nvSpPr>
        <p:spPr>
          <a:xfrm>
            <a:off x="198575" y="1010653"/>
            <a:ext cx="7517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2 (</a:t>
            </a:r>
            <a:r>
              <a:rPr lang="es-ES" sz="2400" dirty="0" err="1"/>
              <a:t>pag</a:t>
            </a:r>
            <a:r>
              <a:rPr lang="es-ES" sz="2400" dirty="0"/>
              <a:t> 29).Expresa un código binario los números de 0 a 15</a:t>
            </a:r>
          </a:p>
        </p:txBody>
      </p:sp>
      <p:graphicFrame>
        <p:nvGraphicFramePr>
          <p:cNvPr id="8" name="Taula 7">
            <a:extLst>
              <a:ext uri="{FF2B5EF4-FFF2-40B4-BE49-F238E27FC236}">
                <a16:creationId xmlns:a16="http://schemas.microsoft.com/office/drawing/2014/main" id="{FF608DD9-2409-4290-8D90-8A62F600E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639442"/>
              </p:ext>
            </p:extLst>
          </p:nvPr>
        </p:nvGraphicFramePr>
        <p:xfrm>
          <a:off x="8447288" y="144379"/>
          <a:ext cx="312339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156">
                  <a:extLst>
                    <a:ext uri="{9D8B030D-6E8A-4147-A177-3AD203B41FA5}">
                      <a16:colId xmlns:a16="http://schemas.microsoft.com/office/drawing/2014/main" val="32301107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78167639"/>
                    </a:ext>
                  </a:extLst>
                </a:gridCol>
                <a:gridCol w="608331">
                  <a:extLst>
                    <a:ext uri="{9D8B030D-6E8A-4147-A177-3AD203B41FA5}">
                      <a16:colId xmlns:a16="http://schemas.microsoft.com/office/drawing/2014/main" val="3676506609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3092292438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657380309"/>
                    </a:ext>
                  </a:extLst>
                </a:gridCol>
                <a:gridCol w="558938">
                  <a:extLst>
                    <a:ext uri="{9D8B030D-6E8A-4147-A177-3AD203B41FA5}">
                      <a16:colId xmlns:a16="http://schemas.microsoft.com/office/drawing/2014/main" val="627647398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5866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0120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4874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776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5557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74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374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51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0095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8022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620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818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0720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4889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70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0926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87031"/>
                  </a:ext>
                </a:extLst>
              </a:tr>
            </a:tbl>
          </a:graphicData>
        </a:graphic>
      </p:graphicFrame>
      <p:sp>
        <p:nvSpPr>
          <p:cNvPr id="5" name="QuadreDeText 4">
            <a:extLst>
              <a:ext uri="{FF2B5EF4-FFF2-40B4-BE49-F238E27FC236}">
                <a16:creationId xmlns:a16="http://schemas.microsoft.com/office/drawing/2014/main" id="{FFFF9CC0-334F-48CD-ADF2-4395E768D409}"/>
              </a:ext>
            </a:extLst>
          </p:cNvPr>
          <p:cNvSpPr txBox="1"/>
          <p:nvPr/>
        </p:nvSpPr>
        <p:spPr>
          <a:xfrm>
            <a:off x="598748" y="3185887"/>
            <a:ext cx="76642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u="sng" dirty="0"/>
              <a:t> +    0 0 0 0 1</a:t>
            </a:r>
            <a:r>
              <a:rPr lang="ca-ES" sz="7200" dirty="0"/>
              <a:t>     </a:t>
            </a:r>
            <a:r>
              <a:rPr lang="ca-ES" sz="7200" u="sng" dirty="0"/>
              <a:t> +  1 </a:t>
            </a:r>
            <a:endParaRPr lang="es-ES" sz="7200" u="sng" dirty="0"/>
          </a:p>
        </p:txBody>
      </p:sp>
      <p:sp>
        <p:nvSpPr>
          <p:cNvPr id="9" name="QuadreDeText 8">
            <a:extLst>
              <a:ext uri="{FF2B5EF4-FFF2-40B4-BE49-F238E27FC236}">
                <a16:creationId xmlns:a16="http://schemas.microsoft.com/office/drawing/2014/main" id="{67576345-DFCD-46E2-895E-A3A69A16C8AC}"/>
              </a:ext>
            </a:extLst>
          </p:cNvPr>
          <p:cNvSpPr txBox="1"/>
          <p:nvPr/>
        </p:nvSpPr>
        <p:spPr>
          <a:xfrm>
            <a:off x="2100762" y="2319613"/>
            <a:ext cx="59105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dirty="0"/>
              <a:t>0 0 0 0 1          1</a:t>
            </a:r>
            <a:endParaRPr lang="es-ES" sz="7200" dirty="0"/>
          </a:p>
        </p:txBody>
      </p:sp>
      <p:sp>
        <p:nvSpPr>
          <p:cNvPr id="10" name="QuadreDeText 9">
            <a:extLst>
              <a:ext uri="{FF2B5EF4-FFF2-40B4-BE49-F238E27FC236}">
                <a16:creationId xmlns:a16="http://schemas.microsoft.com/office/drawing/2014/main" id="{DF64D8E5-F72F-437D-8CEB-904557CB23AC}"/>
              </a:ext>
            </a:extLst>
          </p:cNvPr>
          <p:cNvSpPr txBox="1"/>
          <p:nvPr/>
        </p:nvSpPr>
        <p:spPr>
          <a:xfrm>
            <a:off x="2100762" y="4240655"/>
            <a:ext cx="59105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dirty="0"/>
              <a:t>0 0 0 1 0          2</a:t>
            </a:r>
            <a:endParaRPr lang="es-ES" sz="7200" dirty="0"/>
          </a:p>
        </p:txBody>
      </p:sp>
      <p:sp>
        <p:nvSpPr>
          <p:cNvPr id="11" name="QuadreDeText 10">
            <a:extLst>
              <a:ext uri="{FF2B5EF4-FFF2-40B4-BE49-F238E27FC236}">
                <a16:creationId xmlns:a16="http://schemas.microsoft.com/office/drawing/2014/main" id="{572AC3DB-649C-4059-8AF9-533D497AC1D4}"/>
              </a:ext>
            </a:extLst>
          </p:cNvPr>
          <p:cNvSpPr txBox="1"/>
          <p:nvPr/>
        </p:nvSpPr>
        <p:spPr>
          <a:xfrm>
            <a:off x="457200" y="1472318"/>
            <a:ext cx="6672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dirty="0" err="1">
                <a:solidFill>
                  <a:srgbClr val="FF0000"/>
                </a:solidFill>
              </a:rPr>
              <a:t>Carry</a:t>
            </a:r>
            <a:r>
              <a:rPr lang="ca-ES" sz="2000" dirty="0">
                <a:solidFill>
                  <a:srgbClr val="FF0000"/>
                </a:solidFill>
              </a:rPr>
              <a:t> o </a:t>
            </a:r>
            <a:r>
              <a:rPr lang="ca-ES" sz="2000" dirty="0" err="1">
                <a:solidFill>
                  <a:srgbClr val="FF0000"/>
                </a:solidFill>
              </a:rPr>
              <a:t>acarreo</a:t>
            </a:r>
            <a:r>
              <a:rPr lang="ca-ES" sz="2000" dirty="0">
                <a:solidFill>
                  <a:srgbClr val="FF0000"/>
                </a:solidFill>
              </a:rPr>
              <a:t>  </a:t>
            </a:r>
            <a:r>
              <a:rPr lang="ca-ES" sz="7200" dirty="0">
                <a:solidFill>
                  <a:srgbClr val="FF0000"/>
                </a:solidFill>
              </a:rPr>
              <a:t>          </a:t>
            </a:r>
            <a:r>
              <a:rPr lang="ca-ES" sz="4400" dirty="0">
                <a:solidFill>
                  <a:srgbClr val="FF0000"/>
                </a:solidFill>
              </a:rPr>
              <a:t>1</a:t>
            </a:r>
            <a:r>
              <a:rPr lang="ca-ES" sz="7200" dirty="0"/>
              <a:t>           </a:t>
            </a:r>
            <a:endParaRPr lang="es-ES" sz="7200" dirty="0"/>
          </a:p>
        </p:txBody>
      </p:sp>
      <p:graphicFrame>
        <p:nvGraphicFramePr>
          <p:cNvPr id="12" name="Taula 11">
            <a:extLst>
              <a:ext uri="{FF2B5EF4-FFF2-40B4-BE49-F238E27FC236}">
                <a16:creationId xmlns:a16="http://schemas.microsoft.com/office/drawing/2014/main" id="{DB4EC244-C8F4-4950-A5E8-9181BC434E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55667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010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sp>
        <p:nvSpPr>
          <p:cNvPr id="7" name="QuadreDeText 6">
            <a:extLst>
              <a:ext uri="{FF2B5EF4-FFF2-40B4-BE49-F238E27FC236}">
                <a16:creationId xmlns:a16="http://schemas.microsoft.com/office/drawing/2014/main" id="{B6624B54-2DA1-4CBC-BD76-876F8819DCCA}"/>
              </a:ext>
            </a:extLst>
          </p:cNvPr>
          <p:cNvSpPr txBox="1"/>
          <p:nvPr/>
        </p:nvSpPr>
        <p:spPr>
          <a:xfrm>
            <a:off x="198575" y="1010653"/>
            <a:ext cx="7517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2 (</a:t>
            </a:r>
            <a:r>
              <a:rPr lang="es-ES" sz="2400" dirty="0" err="1"/>
              <a:t>pag</a:t>
            </a:r>
            <a:r>
              <a:rPr lang="es-ES" sz="2400" dirty="0"/>
              <a:t> 29).Expresa un código binario los números de 0 a 15</a:t>
            </a:r>
          </a:p>
        </p:txBody>
      </p:sp>
      <p:graphicFrame>
        <p:nvGraphicFramePr>
          <p:cNvPr id="8" name="Taula 7">
            <a:extLst>
              <a:ext uri="{FF2B5EF4-FFF2-40B4-BE49-F238E27FC236}">
                <a16:creationId xmlns:a16="http://schemas.microsoft.com/office/drawing/2014/main" id="{FF608DD9-2409-4290-8D90-8A62F600E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904005"/>
              </p:ext>
            </p:extLst>
          </p:nvPr>
        </p:nvGraphicFramePr>
        <p:xfrm>
          <a:off x="8447288" y="144379"/>
          <a:ext cx="312339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156">
                  <a:extLst>
                    <a:ext uri="{9D8B030D-6E8A-4147-A177-3AD203B41FA5}">
                      <a16:colId xmlns:a16="http://schemas.microsoft.com/office/drawing/2014/main" val="32301107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78167639"/>
                    </a:ext>
                  </a:extLst>
                </a:gridCol>
                <a:gridCol w="608331">
                  <a:extLst>
                    <a:ext uri="{9D8B030D-6E8A-4147-A177-3AD203B41FA5}">
                      <a16:colId xmlns:a16="http://schemas.microsoft.com/office/drawing/2014/main" val="3676506609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3092292438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657380309"/>
                    </a:ext>
                  </a:extLst>
                </a:gridCol>
                <a:gridCol w="558938">
                  <a:extLst>
                    <a:ext uri="{9D8B030D-6E8A-4147-A177-3AD203B41FA5}">
                      <a16:colId xmlns:a16="http://schemas.microsoft.com/office/drawing/2014/main" val="627647398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5866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0120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4874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776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5557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74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374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51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0095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8022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620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818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0720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4889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70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0926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87031"/>
                  </a:ext>
                </a:extLst>
              </a:tr>
            </a:tbl>
          </a:graphicData>
        </a:graphic>
      </p:graphicFrame>
      <p:sp>
        <p:nvSpPr>
          <p:cNvPr id="5" name="QuadreDeText 4">
            <a:extLst>
              <a:ext uri="{FF2B5EF4-FFF2-40B4-BE49-F238E27FC236}">
                <a16:creationId xmlns:a16="http://schemas.microsoft.com/office/drawing/2014/main" id="{9B9084C7-ED1A-4500-95C8-17B2AE6F1682}"/>
              </a:ext>
            </a:extLst>
          </p:cNvPr>
          <p:cNvSpPr txBox="1"/>
          <p:nvPr/>
        </p:nvSpPr>
        <p:spPr>
          <a:xfrm>
            <a:off x="598748" y="3185887"/>
            <a:ext cx="76642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u="sng" dirty="0"/>
              <a:t> +    0 0 0 0 1</a:t>
            </a:r>
            <a:r>
              <a:rPr lang="ca-ES" sz="7200" dirty="0"/>
              <a:t>     </a:t>
            </a:r>
            <a:r>
              <a:rPr lang="ca-ES" sz="7200" u="sng" dirty="0"/>
              <a:t> +  1 </a:t>
            </a:r>
            <a:endParaRPr lang="es-ES" sz="7200" u="sng" dirty="0"/>
          </a:p>
        </p:txBody>
      </p:sp>
      <p:sp>
        <p:nvSpPr>
          <p:cNvPr id="9" name="QuadreDeText 8">
            <a:extLst>
              <a:ext uri="{FF2B5EF4-FFF2-40B4-BE49-F238E27FC236}">
                <a16:creationId xmlns:a16="http://schemas.microsoft.com/office/drawing/2014/main" id="{A80C72C4-B75B-431A-803C-56F7F89025AD}"/>
              </a:ext>
            </a:extLst>
          </p:cNvPr>
          <p:cNvSpPr txBox="1"/>
          <p:nvPr/>
        </p:nvSpPr>
        <p:spPr>
          <a:xfrm>
            <a:off x="2100762" y="2319613"/>
            <a:ext cx="59105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dirty="0"/>
              <a:t>0 0 0 1 0          2</a:t>
            </a:r>
            <a:endParaRPr lang="es-ES" sz="7200" dirty="0"/>
          </a:p>
        </p:txBody>
      </p:sp>
      <p:sp>
        <p:nvSpPr>
          <p:cNvPr id="10" name="QuadreDeText 9">
            <a:extLst>
              <a:ext uri="{FF2B5EF4-FFF2-40B4-BE49-F238E27FC236}">
                <a16:creationId xmlns:a16="http://schemas.microsoft.com/office/drawing/2014/main" id="{B2165090-E951-48CC-946D-4356A1E7124C}"/>
              </a:ext>
            </a:extLst>
          </p:cNvPr>
          <p:cNvSpPr txBox="1"/>
          <p:nvPr/>
        </p:nvSpPr>
        <p:spPr>
          <a:xfrm>
            <a:off x="2100762" y="4240655"/>
            <a:ext cx="59105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dirty="0"/>
              <a:t>0 0 0 1 1          3</a:t>
            </a:r>
            <a:endParaRPr lang="es-ES" sz="7200" dirty="0"/>
          </a:p>
        </p:txBody>
      </p:sp>
      <p:sp>
        <p:nvSpPr>
          <p:cNvPr id="11" name="QuadreDeText 10">
            <a:extLst>
              <a:ext uri="{FF2B5EF4-FFF2-40B4-BE49-F238E27FC236}">
                <a16:creationId xmlns:a16="http://schemas.microsoft.com/office/drawing/2014/main" id="{AA0CBD7E-F453-4B11-B2E1-D33C56E61A58}"/>
              </a:ext>
            </a:extLst>
          </p:cNvPr>
          <p:cNvSpPr txBox="1"/>
          <p:nvPr/>
        </p:nvSpPr>
        <p:spPr>
          <a:xfrm>
            <a:off x="457200" y="1472318"/>
            <a:ext cx="6672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dirty="0" err="1">
                <a:solidFill>
                  <a:srgbClr val="FF0000"/>
                </a:solidFill>
              </a:rPr>
              <a:t>Carry</a:t>
            </a:r>
            <a:r>
              <a:rPr lang="ca-ES" sz="2000" dirty="0">
                <a:solidFill>
                  <a:srgbClr val="FF0000"/>
                </a:solidFill>
              </a:rPr>
              <a:t> o </a:t>
            </a:r>
            <a:r>
              <a:rPr lang="ca-ES" sz="2000" dirty="0" err="1">
                <a:solidFill>
                  <a:srgbClr val="FF0000"/>
                </a:solidFill>
              </a:rPr>
              <a:t>acarreo</a:t>
            </a:r>
            <a:r>
              <a:rPr lang="ca-ES" sz="2000" dirty="0">
                <a:solidFill>
                  <a:srgbClr val="FF0000"/>
                </a:solidFill>
              </a:rPr>
              <a:t>  </a:t>
            </a:r>
            <a:r>
              <a:rPr lang="ca-ES" sz="7200" dirty="0">
                <a:solidFill>
                  <a:srgbClr val="FF0000"/>
                </a:solidFill>
              </a:rPr>
              <a:t>          </a:t>
            </a:r>
            <a:r>
              <a:rPr lang="ca-ES" sz="7200" dirty="0"/>
              <a:t>           </a:t>
            </a:r>
            <a:endParaRPr lang="es-ES" sz="7200" dirty="0"/>
          </a:p>
        </p:txBody>
      </p:sp>
      <p:graphicFrame>
        <p:nvGraphicFramePr>
          <p:cNvPr id="12" name="Taula 11">
            <a:extLst>
              <a:ext uri="{FF2B5EF4-FFF2-40B4-BE49-F238E27FC236}">
                <a16:creationId xmlns:a16="http://schemas.microsoft.com/office/drawing/2014/main" id="{47A18F18-E49F-46DD-B8CB-365EF3D4C6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55667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62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sp>
        <p:nvSpPr>
          <p:cNvPr id="7" name="QuadreDeText 6">
            <a:extLst>
              <a:ext uri="{FF2B5EF4-FFF2-40B4-BE49-F238E27FC236}">
                <a16:creationId xmlns:a16="http://schemas.microsoft.com/office/drawing/2014/main" id="{B6624B54-2DA1-4CBC-BD76-876F8819DCCA}"/>
              </a:ext>
            </a:extLst>
          </p:cNvPr>
          <p:cNvSpPr txBox="1"/>
          <p:nvPr/>
        </p:nvSpPr>
        <p:spPr>
          <a:xfrm>
            <a:off x="198575" y="1010653"/>
            <a:ext cx="7517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2 (</a:t>
            </a:r>
            <a:r>
              <a:rPr lang="es-ES" sz="2400" dirty="0" err="1"/>
              <a:t>pag</a:t>
            </a:r>
            <a:r>
              <a:rPr lang="es-ES" sz="2400" dirty="0"/>
              <a:t> 29).Expresa un código binario los números de 0 a 15</a:t>
            </a:r>
          </a:p>
        </p:txBody>
      </p:sp>
      <p:graphicFrame>
        <p:nvGraphicFramePr>
          <p:cNvPr id="8" name="Taula 7">
            <a:extLst>
              <a:ext uri="{FF2B5EF4-FFF2-40B4-BE49-F238E27FC236}">
                <a16:creationId xmlns:a16="http://schemas.microsoft.com/office/drawing/2014/main" id="{FF608DD9-2409-4290-8D90-8A62F600E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735648"/>
              </p:ext>
            </p:extLst>
          </p:nvPr>
        </p:nvGraphicFramePr>
        <p:xfrm>
          <a:off x="8447288" y="144379"/>
          <a:ext cx="312339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156">
                  <a:extLst>
                    <a:ext uri="{9D8B030D-6E8A-4147-A177-3AD203B41FA5}">
                      <a16:colId xmlns:a16="http://schemas.microsoft.com/office/drawing/2014/main" val="32301107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78167639"/>
                    </a:ext>
                  </a:extLst>
                </a:gridCol>
                <a:gridCol w="608331">
                  <a:extLst>
                    <a:ext uri="{9D8B030D-6E8A-4147-A177-3AD203B41FA5}">
                      <a16:colId xmlns:a16="http://schemas.microsoft.com/office/drawing/2014/main" val="3676506609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3092292438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657380309"/>
                    </a:ext>
                  </a:extLst>
                </a:gridCol>
                <a:gridCol w="558938">
                  <a:extLst>
                    <a:ext uri="{9D8B030D-6E8A-4147-A177-3AD203B41FA5}">
                      <a16:colId xmlns:a16="http://schemas.microsoft.com/office/drawing/2014/main" val="627647398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5866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0120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4874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776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5557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74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374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51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0095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8022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620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818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0720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4889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70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0926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87031"/>
                  </a:ext>
                </a:extLst>
              </a:tr>
            </a:tbl>
          </a:graphicData>
        </a:graphic>
      </p:graphicFrame>
      <p:sp>
        <p:nvSpPr>
          <p:cNvPr id="5" name="QuadreDeText 4">
            <a:extLst>
              <a:ext uri="{FF2B5EF4-FFF2-40B4-BE49-F238E27FC236}">
                <a16:creationId xmlns:a16="http://schemas.microsoft.com/office/drawing/2014/main" id="{B8BED7CF-A9EA-4C4C-8068-B9901FC427FC}"/>
              </a:ext>
            </a:extLst>
          </p:cNvPr>
          <p:cNvSpPr txBox="1"/>
          <p:nvPr/>
        </p:nvSpPr>
        <p:spPr>
          <a:xfrm>
            <a:off x="598748" y="3185887"/>
            <a:ext cx="76642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u="sng" dirty="0"/>
              <a:t> +    0 0 0 0 1</a:t>
            </a:r>
            <a:r>
              <a:rPr lang="ca-ES" sz="7200" dirty="0"/>
              <a:t>     </a:t>
            </a:r>
            <a:r>
              <a:rPr lang="ca-ES" sz="7200" u="sng" dirty="0"/>
              <a:t> +  1 </a:t>
            </a:r>
            <a:endParaRPr lang="es-ES" sz="7200" u="sng" dirty="0"/>
          </a:p>
        </p:txBody>
      </p:sp>
      <p:sp>
        <p:nvSpPr>
          <p:cNvPr id="9" name="QuadreDeText 8">
            <a:extLst>
              <a:ext uri="{FF2B5EF4-FFF2-40B4-BE49-F238E27FC236}">
                <a16:creationId xmlns:a16="http://schemas.microsoft.com/office/drawing/2014/main" id="{2FD5F39A-B4B9-48EE-AE2A-902ADD76FB6E}"/>
              </a:ext>
            </a:extLst>
          </p:cNvPr>
          <p:cNvSpPr txBox="1"/>
          <p:nvPr/>
        </p:nvSpPr>
        <p:spPr>
          <a:xfrm>
            <a:off x="2100762" y="2319613"/>
            <a:ext cx="59105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dirty="0"/>
              <a:t>0 0 0 1 1          3</a:t>
            </a:r>
            <a:endParaRPr lang="es-ES" sz="7200" dirty="0"/>
          </a:p>
        </p:txBody>
      </p:sp>
      <p:sp>
        <p:nvSpPr>
          <p:cNvPr id="10" name="QuadreDeText 9">
            <a:extLst>
              <a:ext uri="{FF2B5EF4-FFF2-40B4-BE49-F238E27FC236}">
                <a16:creationId xmlns:a16="http://schemas.microsoft.com/office/drawing/2014/main" id="{41457032-855E-489F-ABB4-FFD5F89E0D88}"/>
              </a:ext>
            </a:extLst>
          </p:cNvPr>
          <p:cNvSpPr txBox="1"/>
          <p:nvPr/>
        </p:nvSpPr>
        <p:spPr>
          <a:xfrm>
            <a:off x="2100762" y="4240655"/>
            <a:ext cx="59105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dirty="0"/>
              <a:t>0 0 1 0 0          4</a:t>
            </a:r>
            <a:endParaRPr lang="es-ES" sz="7200" dirty="0"/>
          </a:p>
        </p:txBody>
      </p:sp>
      <p:sp>
        <p:nvSpPr>
          <p:cNvPr id="11" name="QuadreDeText 10">
            <a:extLst>
              <a:ext uri="{FF2B5EF4-FFF2-40B4-BE49-F238E27FC236}">
                <a16:creationId xmlns:a16="http://schemas.microsoft.com/office/drawing/2014/main" id="{EB63580B-AEF7-4891-962E-33C16309F529}"/>
              </a:ext>
            </a:extLst>
          </p:cNvPr>
          <p:cNvSpPr txBox="1"/>
          <p:nvPr/>
        </p:nvSpPr>
        <p:spPr>
          <a:xfrm>
            <a:off x="457200" y="1472318"/>
            <a:ext cx="6672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dirty="0" err="1">
                <a:solidFill>
                  <a:srgbClr val="FF0000"/>
                </a:solidFill>
              </a:rPr>
              <a:t>Carry</a:t>
            </a:r>
            <a:r>
              <a:rPr lang="ca-ES" sz="2000" dirty="0">
                <a:solidFill>
                  <a:srgbClr val="FF0000"/>
                </a:solidFill>
              </a:rPr>
              <a:t> o </a:t>
            </a:r>
            <a:r>
              <a:rPr lang="ca-ES" sz="2000" dirty="0" err="1">
                <a:solidFill>
                  <a:srgbClr val="FF0000"/>
                </a:solidFill>
              </a:rPr>
              <a:t>acarreo</a:t>
            </a:r>
            <a:r>
              <a:rPr lang="ca-ES" sz="2000" dirty="0">
                <a:solidFill>
                  <a:srgbClr val="FF0000"/>
                </a:solidFill>
              </a:rPr>
              <a:t>    </a:t>
            </a:r>
            <a:r>
              <a:rPr lang="ca-ES" sz="7200" dirty="0">
                <a:solidFill>
                  <a:srgbClr val="FF0000"/>
                </a:solidFill>
              </a:rPr>
              <a:t>      </a:t>
            </a:r>
            <a:r>
              <a:rPr lang="ca-ES" sz="4400" dirty="0">
                <a:solidFill>
                  <a:srgbClr val="FF0000"/>
                </a:solidFill>
              </a:rPr>
              <a:t>1</a:t>
            </a:r>
            <a:r>
              <a:rPr lang="ca-ES" sz="7200" dirty="0"/>
              <a:t>  </a:t>
            </a:r>
            <a:r>
              <a:rPr lang="ca-ES" sz="4400" dirty="0">
                <a:solidFill>
                  <a:srgbClr val="FF0000"/>
                </a:solidFill>
              </a:rPr>
              <a:t>1</a:t>
            </a:r>
            <a:r>
              <a:rPr lang="ca-ES" sz="7200" dirty="0"/>
              <a:t>        </a:t>
            </a:r>
            <a:endParaRPr lang="es-ES" sz="7200" dirty="0"/>
          </a:p>
        </p:txBody>
      </p:sp>
      <p:graphicFrame>
        <p:nvGraphicFramePr>
          <p:cNvPr id="12" name="Taula 11">
            <a:extLst>
              <a:ext uri="{FF2B5EF4-FFF2-40B4-BE49-F238E27FC236}">
                <a16:creationId xmlns:a16="http://schemas.microsoft.com/office/drawing/2014/main" id="{C3D7B9C2-B70C-41C3-99EF-CF4C1BE00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55667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742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>
            <a:extLst>
              <a:ext uri="{FF2B5EF4-FFF2-40B4-BE49-F238E27FC236}">
                <a16:creationId xmlns:a16="http://schemas.microsoft.com/office/drawing/2014/main" id="{C80EC510-9CC3-42E8-8EB4-AD2BEB0CDD2F}"/>
              </a:ext>
            </a:extLst>
          </p:cNvPr>
          <p:cNvSpPr txBox="1"/>
          <p:nvPr/>
        </p:nvSpPr>
        <p:spPr>
          <a:xfrm>
            <a:off x="198575" y="144379"/>
            <a:ext cx="810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/>
              <a:t>1 BAT TIC. 2.1 </a:t>
            </a:r>
            <a:r>
              <a:rPr lang="ca-ES" sz="2400" b="1" dirty="0" err="1"/>
              <a:t>Codificación</a:t>
            </a:r>
            <a:r>
              <a:rPr lang="ca-ES" sz="2400" b="1" dirty="0"/>
              <a:t> de la </a:t>
            </a:r>
            <a:r>
              <a:rPr lang="es-ES" sz="2400" b="1" dirty="0"/>
              <a:t>información</a:t>
            </a:r>
            <a:r>
              <a:rPr lang="ca-ES" sz="2400" b="1" dirty="0"/>
              <a:t>. Sistema </a:t>
            </a:r>
            <a:r>
              <a:rPr lang="ca-ES" sz="2400" b="1" dirty="0" err="1"/>
              <a:t>binario</a:t>
            </a:r>
            <a:r>
              <a:rPr lang="ca-ES" sz="2400" b="1" dirty="0"/>
              <a:t>. </a:t>
            </a:r>
          </a:p>
        </p:txBody>
      </p:sp>
      <p:sp>
        <p:nvSpPr>
          <p:cNvPr id="7" name="QuadreDeText 6">
            <a:extLst>
              <a:ext uri="{FF2B5EF4-FFF2-40B4-BE49-F238E27FC236}">
                <a16:creationId xmlns:a16="http://schemas.microsoft.com/office/drawing/2014/main" id="{B6624B54-2DA1-4CBC-BD76-876F8819DCCA}"/>
              </a:ext>
            </a:extLst>
          </p:cNvPr>
          <p:cNvSpPr txBox="1"/>
          <p:nvPr/>
        </p:nvSpPr>
        <p:spPr>
          <a:xfrm>
            <a:off x="198575" y="1010653"/>
            <a:ext cx="7517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2 (</a:t>
            </a:r>
            <a:r>
              <a:rPr lang="es-ES" sz="2400" dirty="0" err="1"/>
              <a:t>pag</a:t>
            </a:r>
            <a:r>
              <a:rPr lang="es-ES" sz="2400" dirty="0"/>
              <a:t> 29).Expresa un código binario los números de 0 a 15</a:t>
            </a:r>
          </a:p>
        </p:txBody>
      </p:sp>
      <p:graphicFrame>
        <p:nvGraphicFramePr>
          <p:cNvPr id="8" name="Taula 7">
            <a:extLst>
              <a:ext uri="{FF2B5EF4-FFF2-40B4-BE49-F238E27FC236}">
                <a16:creationId xmlns:a16="http://schemas.microsoft.com/office/drawing/2014/main" id="{FF608DD9-2409-4290-8D90-8A62F600E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356860"/>
              </p:ext>
            </p:extLst>
          </p:nvPr>
        </p:nvGraphicFramePr>
        <p:xfrm>
          <a:off x="8447288" y="144379"/>
          <a:ext cx="312339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156">
                  <a:extLst>
                    <a:ext uri="{9D8B030D-6E8A-4147-A177-3AD203B41FA5}">
                      <a16:colId xmlns:a16="http://schemas.microsoft.com/office/drawing/2014/main" val="32301107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78167639"/>
                    </a:ext>
                  </a:extLst>
                </a:gridCol>
                <a:gridCol w="608331">
                  <a:extLst>
                    <a:ext uri="{9D8B030D-6E8A-4147-A177-3AD203B41FA5}">
                      <a16:colId xmlns:a16="http://schemas.microsoft.com/office/drawing/2014/main" val="3676506609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3092292438"/>
                    </a:ext>
                  </a:extLst>
                </a:gridCol>
                <a:gridCol w="581343">
                  <a:extLst>
                    <a:ext uri="{9D8B030D-6E8A-4147-A177-3AD203B41FA5}">
                      <a16:colId xmlns:a16="http://schemas.microsoft.com/office/drawing/2014/main" val="657380309"/>
                    </a:ext>
                  </a:extLst>
                </a:gridCol>
                <a:gridCol w="558938">
                  <a:extLst>
                    <a:ext uri="{9D8B030D-6E8A-4147-A177-3AD203B41FA5}">
                      <a16:colId xmlns:a16="http://schemas.microsoft.com/office/drawing/2014/main" val="627647398"/>
                    </a:ext>
                  </a:extLst>
                </a:gridCol>
              </a:tblGrid>
              <a:tr h="321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2^0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5866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01205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4874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776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5557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746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374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51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0095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80224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620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818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007209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48893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7022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09261"/>
                  </a:ext>
                </a:extLst>
              </a:tr>
              <a:tr h="321397">
                <a:tc>
                  <a:txBody>
                    <a:bodyPr/>
                    <a:lstStyle/>
                    <a:p>
                      <a:r>
                        <a:rPr lang="ca-ES" dirty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87031"/>
                  </a:ext>
                </a:extLst>
              </a:tr>
            </a:tbl>
          </a:graphicData>
        </a:graphic>
      </p:graphicFrame>
      <p:sp>
        <p:nvSpPr>
          <p:cNvPr id="5" name="QuadreDeText 4">
            <a:extLst>
              <a:ext uri="{FF2B5EF4-FFF2-40B4-BE49-F238E27FC236}">
                <a16:creationId xmlns:a16="http://schemas.microsoft.com/office/drawing/2014/main" id="{B8BED7CF-A9EA-4C4C-8068-B9901FC427FC}"/>
              </a:ext>
            </a:extLst>
          </p:cNvPr>
          <p:cNvSpPr txBox="1"/>
          <p:nvPr/>
        </p:nvSpPr>
        <p:spPr>
          <a:xfrm>
            <a:off x="598748" y="3185887"/>
            <a:ext cx="76642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u="sng" dirty="0"/>
              <a:t> +    0 0 0 0 1</a:t>
            </a:r>
            <a:r>
              <a:rPr lang="ca-ES" sz="7200" dirty="0"/>
              <a:t>     </a:t>
            </a:r>
            <a:r>
              <a:rPr lang="ca-ES" sz="7200" u="sng" dirty="0"/>
              <a:t> +  1 </a:t>
            </a:r>
            <a:endParaRPr lang="es-ES" sz="7200" u="sng" dirty="0"/>
          </a:p>
        </p:txBody>
      </p:sp>
      <p:sp>
        <p:nvSpPr>
          <p:cNvPr id="9" name="QuadreDeText 8">
            <a:extLst>
              <a:ext uri="{FF2B5EF4-FFF2-40B4-BE49-F238E27FC236}">
                <a16:creationId xmlns:a16="http://schemas.microsoft.com/office/drawing/2014/main" id="{2FD5F39A-B4B9-48EE-AE2A-902ADD76FB6E}"/>
              </a:ext>
            </a:extLst>
          </p:cNvPr>
          <p:cNvSpPr txBox="1"/>
          <p:nvPr/>
        </p:nvSpPr>
        <p:spPr>
          <a:xfrm>
            <a:off x="2100762" y="2319613"/>
            <a:ext cx="59105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dirty="0"/>
              <a:t>0 0 1 0 0          4</a:t>
            </a:r>
            <a:endParaRPr lang="es-ES" sz="7200" dirty="0"/>
          </a:p>
        </p:txBody>
      </p:sp>
      <p:sp>
        <p:nvSpPr>
          <p:cNvPr id="10" name="QuadreDeText 9">
            <a:extLst>
              <a:ext uri="{FF2B5EF4-FFF2-40B4-BE49-F238E27FC236}">
                <a16:creationId xmlns:a16="http://schemas.microsoft.com/office/drawing/2014/main" id="{41457032-855E-489F-ABB4-FFD5F89E0D88}"/>
              </a:ext>
            </a:extLst>
          </p:cNvPr>
          <p:cNvSpPr txBox="1"/>
          <p:nvPr/>
        </p:nvSpPr>
        <p:spPr>
          <a:xfrm>
            <a:off x="2100762" y="4240655"/>
            <a:ext cx="59105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dirty="0"/>
              <a:t>0 0 1 0 1          5</a:t>
            </a:r>
            <a:endParaRPr lang="es-ES" sz="7200" dirty="0"/>
          </a:p>
        </p:txBody>
      </p:sp>
      <p:sp>
        <p:nvSpPr>
          <p:cNvPr id="11" name="QuadreDeText 10">
            <a:extLst>
              <a:ext uri="{FF2B5EF4-FFF2-40B4-BE49-F238E27FC236}">
                <a16:creationId xmlns:a16="http://schemas.microsoft.com/office/drawing/2014/main" id="{EB63580B-AEF7-4891-962E-33C16309F529}"/>
              </a:ext>
            </a:extLst>
          </p:cNvPr>
          <p:cNvSpPr txBox="1"/>
          <p:nvPr/>
        </p:nvSpPr>
        <p:spPr>
          <a:xfrm>
            <a:off x="457200" y="1472318"/>
            <a:ext cx="6672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dirty="0" err="1">
                <a:solidFill>
                  <a:srgbClr val="FF0000"/>
                </a:solidFill>
              </a:rPr>
              <a:t>Carry</a:t>
            </a:r>
            <a:r>
              <a:rPr lang="ca-ES" sz="2000" dirty="0">
                <a:solidFill>
                  <a:srgbClr val="FF0000"/>
                </a:solidFill>
              </a:rPr>
              <a:t> o </a:t>
            </a:r>
            <a:r>
              <a:rPr lang="ca-ES" sz="2000" dirty="0" err="1">
                <a:solidFill>
                  <a:srgbClr val="FF0000"/>
                </a:solidFill>
              </a:rPr>
              <a:t>acarreo</a:t>
            </a:r>
            <a:r>
              <a:rPr lang="ca-ES" sz="2000" dirty="0">
                <a:solidFill>
                  <a:srgbClr val="FF0000"/>
                </a:solidFill>
              </a:rPr>
              <a:t>    </a:t>
            </a:r>
            <a:r>
              <a:rPr lang="ca-ES" sz="7200" dirty="0">
                <a:solidFill>
                  <a:srgbClr val="FF0000"/>
                </a:solidFill>
              </a:rPr>
              <a:t>      </a:t>
            </a:r>
            <a:r>
              <a:rPr lang="ca-ES" sz="7200" dirty="0"/>
              <a:t>        </a:t>
            </a:r>
            <a:endParaRPr lang="es-ES" sz="7200" dirty="0"/>
          </a:p>
        </p:txBody>
      </p:sp>
      <p:graphicFrame>
        <p:nvGraphicFramePr>
          <p:cNvPr id="12" name="Taula 11">
            <a:extLst>
              <a:ext uri="{FF2B5EF4-FFF2-40B4-BE49-F238E27FC236}">
                <a16:creationId xmlns:a16="http://schemas.microsoft.com/office/drawing/2014/main" id="{58E460BD-1A27-4961-A5CA-4FE8369562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55667"/>
              </p:ext>
            </p:extLst>
          </p:nvPr>
        </p:nvGraphicFramePr>
        <p:xfrm>
          <a:off x="0" y="247650"/>
          <a:ext cx="32385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2535215335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" action="ppaction://hlinkshowjump?jump=firstslide"/>
                        </a:rPr>
                        <a:t>INI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34533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0_15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59643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15_20 ADD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2415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37909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0_15 TBL</a:t>
                      </a:r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s-ES" sz="1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38096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r>
                        <a:rPr lang="ca-ES" sz="1100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SUM</a:t>
                      </a:r>
                      <a:endParaRPr lang="es-ES" sz="1100" dirty="0">
                        <a:solidFill>
                          <a:srgbClr val="FFC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0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8804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ci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4731</Words>
  <Application>Microsoft Office PowerPoint</Application>
  <PresentationFormat>Pantalla panoràmica</PresentationFormat>
  <Paragraphs>3393</Paragraphs>
  <Slides>35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Tema de l'Office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Lleonard Garcia Llop</dc:creator>
  <cp:lastModifiedBy>Lleonard Garcia Llop</cp:lastModifiedBy>
  <cp:revision>23</cp:revision>
  <dcterms:created xsi:type="dcterms:W3CDTF">2017-09-23T17:39:05Z</dcterms:created>
  <dcterms:modified xsi:type="dcterms:W3CDTF">2017-09-24T11:25:24Z</dcterms:modified>
</cp:coreProperties>
</file>